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89" r:id="rId2"/>
    <p:sldId id="309" r:id="rId3"/>
    <p:sldId id="310" r:id="rId4"/>
    <p:sldId id="317" r:id="rId5"/>
    <p:sldId id="303" r:id="rId6"/>
    <p:sldId id="305" r:id="rId7"/>
    <p:sldId id="318" r:id="rId8"/>
    <p:sldId id="308" r:id="rId9"/>
    <p:sldId id="311" r:id="rId10"/>
    <p:sldId id="312" r:id="rId11"/>
    <p:sldId id="313" r:id="rId12"/>
    <p:sldId id="315" r:id="rId13"/>
    <p:sldId id="314" r:id="rId14"/>
    <p:sldId id="316" r:id="rId15"/>
    <p:sldId id="319" r:id="rId16"/>
    <p:sldId id="320" r:id="rId17"/>
    <p:sldId id="321" r:id="rId18"/>
    <p:sldId id="322" r:id="rId19"/>
    <p:sldId id="30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24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6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C00"/>
    <a:srgbClr val="D08920"/>
    <a:srgbClr val="ECD604"/>
    <a:srgbClr val="D25A1E"/>
    <a:srgbClr val="DD7813"/>
    <a:srgbClr val="EA9906"/>
    <a:srgbClr val="EE6C00"/>
    <a:srgbClr val="FFFFFF"/>
    <a:srgbClr val="87C8EC"/>
    <a:srgbClr val="88C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9453" autoAdjust="0"/>
  </p:normalViewPr>
  <p:slideViewPr>
    <p:cSldViewPr snapToGrid="0">
      <p:cViewPr varScale="1">
        <p:scale>
          <a:sx n="62" d="100"/>
          <a:sy n="62" d="100"/>
        </p:scale>
        <p:origin x="-1172" y="-76"/>
      </p:cViewPr>
      <p:guideLst>
        <p:guide orient="horz" pos="624"/>
        <p:guide orient="horz" pos="696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3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g-Lin Hsu" userId="53394ce90b24273e" providerId="LiveId" clId="{3A7E89ED-1F6E-4ADD-8E8F-D2C8BCF6C5A0}"/>
    <pc:docChg chg="undo custSel modSld">
      <pc:chgData name="Yung-Lin Hsu" userId="53394ce90b24273e" providerId="LiveId" clId="{3A7E89ED-1F6E-4ADD-8E8F-D2C8BCF6C5A0}" dt="2019-08-29T08:56:35.266" v="479" actId="1076"/>
      <pc:docMkLst>
        <pc:docMk/>
      </pc:docMkLst>
      <pc:sldChg chg="modSp modNotesTx">
        <pc:chgData name="Yung-Lin Hsu" userId="53394ce90b24273e" providerId="LiveId" clId="{3A7E89ED-1F6E-4ADD-8E8F-D2C8BCF6C5A0}" dt="2019-08-29T07:44:20.563" v="413" actId="20577"/>
        <pc:sldMkLst>
          <pc:docMk/>
          <pc:sldMk cId="381787176" sldId="258"/>
        </pc:sldMkLst>
        <pc:spChg chg="mod">
          <ac:chgData name="Yung-Lin Hsu" userId="53394ce90b24273e" providerId="LiveId" clId="{3A7E89ED-1F6E-4ADD-8E8F-D2C8BCF6C5A0}" dt="2019-08-29T07:44:20.563" v="413" actId="20577"/>
          <ac:spMkLst>
            <pc:docMk/>
            <pc:sldMk cId="381787176" sldId="258"/>
            <ac:spMk id="3" creationId="{652EFD87-BD93-4C75-A030-09DC918C662A}"/>
          </ac:spMkLst>
        </pc:spChg>
      </pc:sldChg>
      <pc:sldChg chg="modNotesTx">
        <pc:chgData name="Yung-Lin Hsu" userId="53394ce90b24273e" providerId="LiveId" clId="{3A7E89ED-1F6E-4ADD-8E8F-D2C8BCF6C5A0}" dt="2019-08-29T04:30:18.847" v="136" actId="20577"/>
        <pc:sldMkLst>
          <pc:docMk/>
          <pc:sldMk cId="1804919189" sldId="267"/>
        </pc:sldMkLst>
      </pc:sldChg>
      <pc:sldChg chg="modSp modNotesTx">
        <pc:chgData name="Yung-Lin Hsu" userId="53394ce90b24273e" providerId="LiveId" clId="{3A7E89ED-1F6E-4ADD-8E8F-D2C8BCF6C5A0}" dt="2019-08-29T07:59:01.229" v="414" actId="14100"/>
        <pc:sldMkLst>
          <pc:docMk/>
          <pc:sldMk cId="413252064" sldId="268"/>
        </pc:sldMkLst>
        <pc:spChg chg="mod">
          <ac:chgData name="Yung-Lin Hsu" userId="53394ce90b24273e" providerId="LiveId" clId="{3A7E89ED-1F6E-4ADD-8E8F-D2C8BCF6C5A0}" dt="2019-08-29T07:59:01.229" v="414" actId="14100"/>
          <ac:spMkLst>
            <pc:docMk/>
            <pc:sldMk cId="413252064" sldId="268"/>
            <ac:spMk id="25" creationId="{EF68B589-56F2-4B97-8353-D41D6157828F}"/>
          </ac:spMkLst>
        </pc:spChg>
      </pc:sldChg>
      <pc:sldChg chg="modNotesTx">
        <pc:chgData name="Yung-Lin Hsu" userId="53394ce90b24273e" providerId="LiveId" clId="{3A7E89ED-1F6E-4ADD-8E8F-D2C8BCF6C5A0}" dt="2019-08-29T07:06:09.872" v="321" actId="20577"/>
        <pc:sldMkLst>
          <pc:docMk/>
          <pc:sldMk cId="1506681259" sldId="269"/>
        </pc:sldMkLst>
      </pc:sldChg>
      <pc:sldChg chg="modNotesTx">
        <pc:chgData name="Yung-Lin Hsu" userId="53394ce90b24273e" providerId="LiveId" clId="{3A7E89ED-1F6E-4ADD-8E8F-D2C8BCF6C5A0}" dt="2019-08-29T06:53:12.944" v="153" actId="20577"/>
        <pc:sldMkLst>
          <pc:docMk/>
          <pc:sldMk cId="1683497661" sldId="271"/>
        </pc:sldMkLst>
      </pc:sldChg>
      <pc:sldChg chg="modSp modNotesTx">
        <pc:chgData name="Yung-Lin Hsu" userId="53394ce90b24273e" providerId="LiveId" clId="{3A7E89ED-1F6E-4ADD-8E8F-D2C8BCF6C5A0}" dt="2019-08-29T08:53:37.303" v="430" actId="20577"/>
        <pc:sldMkLst>
          <pc:docMk/>
          <pc:sldMk cId="2410276210" sldId="272"/>
        </pc:sldMkLst>
        <pc:spChg chg="mod">
          <ac:chgData name="Yung-Lin Hsu" userId="53394ce90b24273e" providerId="LiveId" clId="{3A7E89ED-1F6E-4ADD-8E8F-D2C8BCF6C5A0}" dt="2019-08-29T06:59:07.553" v="191" actId="313"/>
          <ac:spMkLst>
            <pc:docMk/>
            <pc:sldMk cId="2410276210" sldId="272"/>
            <ac:spMk id="10" creationId="{B7667193-63BB-416A-BD65-E6401D26C7E9}"/>
          </ac:spMkLst>
        </pc:spChg>
      </pc:sldChg>
      <pc:sldChg chg="modNotesTx">
        <pc:chgData name="Yung-Lin Hsu" userId="53394ce90b24273e" providerId="LiveId" clId="{3A7E89ED-1F6E-4ADD-8E8F-D2C8BCF6C5A0}" dt="2019-08-29T08:54:06.035" v="455" actId="20577"/>
        <pc:sldMkLst>
          <pc:docMk/>
          <pc:sldMk cId="1046335459" sldId="274"/>
        </pc:sldMkLst>
      </pc:sldChg>
      <pc:sldChg chg="addSp modSp">
        <pc:chgData name="Yung-Lin Hsu" userId="53394ce90b24273e" providerId="LiveId" clId="{3A7E89ED-1F6E-4ADD-8E8F-D2C8BCF6C5A0}" dt="2019-08-29T08:56:35.266" v="479" actId="1076"/>
        <pc:sldMkLst>
          <pc:docMk/>
          <pc:sldMk cId="4123311663" sldId="281"/>
        </pc:sldMkLst>
        <pc:picChg chg="mod">
          <ac:chgData name="Yung-Lin Hsu" userId="53394ce90b24273e" providerId="LiveId" clId="{3A7E89ED-1F6E-4ADD-8E8F-D2C8BCF6C5A0}" dt="2019-08-29T08:56:30.769" v="478" actId="1076"/>
          <ac:picMkLst>
            <pc:docMk/>
            <pc:sldMk cId="4123311663" sldId="281"/>
            <ac:picMk id="6" creationId="{F8E02C90-FB0E-443E-8CB4-6E149549A3A3}"/>
          </ac:picMkLst>
        </pc:picChg>
        <pc:picChg chg="add mod">
          <ac:chgData name="Yung-Lin Hsu" userId="53394ce90b24273e" providerId="LiveId" clId="{3A7E89ED-1F6E-4ADD-8E8F-D2C8BCF6C5A0}" dt="2019-08-29T08:56:35.266" v="479" actId="1076"/>
          <ac:picMkLst>
            <pc:docMk/>
            <pc:sldMk cId="4123311663" sldId="281"/>
            <ac:picMk id="7" creationId="{23C65D72-C767-43B7-84F2-4415856992D0}"/>
          </ac:picMkLst>
        </pc:picChg>
      </pc:sldChg>
      <pc:sldChg chg="modNotesTx">
        <pc:chgData name="Yung-Lin Hsu" userId="53394ce90b24273e" providerId="LiveId" clId="{3A7E89ED-1F6E-4ADD-8E8F-D2C8BCF6C5A0}" dt="2019-08-29T08:54:28.944" v="471" actId="20577"/>
        <pc:sldMkLst>
          <pc:docMk/>
          <pc:sldMk cId="3085922554" sldId="282"/>
        </pc:sldMkLst>
      </pc:sldChg>
      <pc:sldChg chg="modSp">
        <pc:chgData name="Yung-Lin Hsu" userId="53394ce90b24273e" providerId="LiveId" clId="{3A7E89ED-1F6E-4ADD-8E8F-D2C8BCF6C5A0}" dt="2019-08-29T08:12:31.572" v="415" actId="1076"/>
        <pc:sldMkLst>
          <pc:docMk/>
          <pc:sldMk cId="540005552" sldId="283"/>
        </pc:sldMkLst>
        <pc:picChg chg="mod">
          <ac:chgData name="Yung-Lin Hsu" userId="53394ce90b24273e" providerId="LiveId" clId="{3A7E89ED-1F6E-4ADD-8E8F-D2C8BCF6C5A0}" dt="2019-08-29T08:12:31.572" v="415" actId="1076"/>
          <ac:picMkLst>
            <pc:docMk/>
            <pc:sldMk cId="540005552" sldId="283"/>
            <ac:picMk id="10" creationId="{2E72B4BA-8A0E-4658-BBBA-E7467666A5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1AEAB-7C7A-4D58-B8AA-9A5C288FB561}" type="datetimeFigureOut">
              <a:rPr lang="en-US" smtClean="0"/>
              <a:t>5/31/2020</a:t>
            </a:fld>
            <a:endParaRPr 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E4289-09E0-4E04-8D54-840AADFAA8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0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E4289-09E0-4E04-8D54-840AADFAA88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1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gradFill>
          <a:gsLst>
            <a:gs pos="0">
              <a:schemeClr val="bg1"/>
            </a:gs>
            <a:gs pos="18000">
              <a:srgbClr val="FFFFFF">
                <a:alpha val="96000"/>
              </a:srgbClr>
            </a:gs>
            <a:gs pos="100000">
              <a:schemeClr val="bg1">
                <a:alpha val="50000"/>
              </a:schemeClr>
            </a:gs>
            <a:gs pos="97000">
              <a:schemeClr val="bg1">
                <a:alpha val="96000"/>
              </a:schemeClr>
            </a:gs>
          </a:gsLst>
          <a:path path="rect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B1366390-7702-4260-895D-BA69101B8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r="15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9007285E-72C6-4A95-BFDB-BED0D5DDE49E}"/>
              </a:ext>
            </a:extLst>
          </p:cNvPr>
          <p:cNvSpPr/>
          <p:nvPr userDrawn="1"/>
        </p:nvSpPr>
        <p:spPr>
          <a:xfrm>
            <a:off x="685800" y="558265"/>
            <a:ext cx="7772400" cy="588192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36000">
                <a:srgbClr val="FFFFFF">
                  <a:alpha val="98000"/>
                </a:srgbClr>
              </a:gs>
              <a:gs pos="100000">
                <a:schemeClr val="bg1">
                  <a:alpha val="25000"/>
                </a:schemeClr>
              </a:gs>
              <a:gs pos="77000">
                <a:srgbClr val="FFFFFF">
                  <a:alpha val="75000"/>
                </a:srgbClr>
              </a:gs>
              <a:gs pos="89000">
                <a:schemeClr val="bg1">
                  <a:alpha val="60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3276"/>
            <a:ext cx="7772400" cy="3382175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54939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1072" y="6443956"/>
            <a:ext cx="349250" cy="261409"/>
          </a:xfrm>
        </p:spPr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F34A26C7-407E-4A6B-80D1-3CC7CD56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7138" y="6440189"/>
            <a:ext cx="2058617" cy="2651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56FC23EB-A8A0-41EA-9F85-B79F8E413D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08" y="59073"/>
            <a:ext cx="803692" cy="8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6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2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3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79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01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04" y="144991"/>
            <a:ext cx="8040896" cy="84905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04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51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04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04" y="2505075"/>
            <a:ext cx="3868340" cy="368458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3CE4A16-24A0-4184-A8E1-9DEF9B0D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040896" cy="84905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3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96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0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7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999F5-35B2-4E3C-A536-0F66F9EC6C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8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xmlns="" id="{BC8AEFAC-0E37-4609-9D6B-218A6EA50D7B}"/>
              </a:ext>
            </a:extLst>
          </p:cNvPr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AF89F6CA-D740-43F0-826D-8799E33ADD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" r="1544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xmlns="" id="{C8FAAB89-AF1A-48D0-B128-E47A5E3F13BE}"/>
                </a:ext>
              </a:extLst>
            </p:cNvPr>
            <p:cNvSpPr>
              <a:spLocks/>
            </p:cNvSpPr>
            <p:nvPr userDrawn="1"/>
          </p:nvSpPr>
          <p:spPr>
            <a:xfrm>
              <a:off x="314632" y="431723"/>
              <a:ext cx="8641942" cy="624937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6000">
                  <a:srgbClr val="FFFFFF">
                    <a:alpha val="96000"/>
                  </a:srgbClr>
                </a:gs>
                <a:gs pos="100000">
                  <a:schemeClr val="bg1">
                    <a:alpha val="50000"/>
                  </a:schemeClr>
                </a:gs>
                <a:gs pos="97000">
                  <a:schemeClr val="bg1">
                    <a:alpha val="96000"/>
                  </a:schemeClr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704" y="144991"/>
            <a:ext cx="8732520" cy="8490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03" y="1114773"/>
            <a:ext cx="8729771" cy="5131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07138" y="6440189"/>
            <a:ext cx="2058617" cy="2651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0189"/>
            <a:ext cx="3086100" cy="265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0904" y="6443956"/>
            <a:ext cx="349250" cy="2614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999F5-35B2-4E3C-A536-0F66F9EC6C5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2BF32517-A29C-4D17-A91B-BE5A6A5FCF8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08" y="59073"/>
            <a:ext cx="803692" cy="8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2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F6C00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6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15322BC-F491-4B29-97D3-9EC03571D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2800" dirty="0" smtClean="0">
                <a:solidFill>
                  <a:srgbClr val="EF6C00"/>
                </a:solidFill>
              </a:rPr>
              <a:t>A </a:t>
            </a:r>
            <a:r>
              <a:rPr lang="en-US" sz="2800" dirty="0">
                <a:solidFill>
                  <a:srgbClr val="EF6C00"/>
                </a:solidFill>
              </a:rPr>
              <a:t>Study on a New Type of </a:t>
            </a:r>
            <a:r>
              <a:rPr lang="en-US" sz="2800" dirty="0" err="1">
                <a:solidFill>
                  <a:srgbClr val="EF6C00"/>
                </a:solidFill>
              </a:rPr>
              <a:t>DDoS</a:t>
            </a:r>
            <a:r>
              <a:rPr lang="en-US" sz="2800" dirty="0">
                <a:solidFill>
                  <a:srgbClr val="EF6C00"/>
                </a:solidFill>
              </a:rPr>
              <a:t> Attack Against 5G Ultra-Reliable and Low-Latency Communications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B72DAFDC-75EC-4264-B958-8A22592A4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272" y="4318633"/>
            <a:ext cx="7785243" cy="1655762"/>
          </a:xfrm>
        </p:spPr>
        <p:txBody>
          <a:bodyPr>
            <a:normAutofit fontScale="925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300" dirty="0"/>
              <a:t>Authors: </a:t>
            </a:r>
            <a:r>
              <a:rPr lang="en-US" sz="2300" dirty="0" smtClean="0"/>
              <a:t>Cheng-</a:t>
            </a:r>
            <a:r>
              <a:rPr lang="en-US" sz="2300" dirty="0" err="1" smtClean="0"/>
              <a:t>Yeh</a:t>
            </a:r>
            <a:r>
              <a:rPr lang="en-US" sz="2300" dirty="0" smtClean="0"/>
              <a:t> Chen, </a:t>
            </a:r>
            <a:r>
              <a:rPr lang="en-US" altLang="zh-TW" sz="2300" dirty="0" err="1" smtClean="0"/>
              <a:t>Guo</a:t>
            </a:r>
            <a:r>
              <a:rPr lang="en-US" altLang="zh-TW" sz="2300" dirty="0" smtClean="0"/>
              <a:t>-Liang Hung</a:t>
            </a:r>
            <a:r>
              <a:rPr lang="en-US" altLang="zh-TW" sz="2300" baseline="-25000" dirty="0" smtClean="0"/>
              <a:t>,</a:t>
            </a:r>
            <a:r>
              <a:rPr lang="en-US" altLang="zh-TW" sz="2300" dirty="0" smtClean="0"/>
              <a:t> </a:t>
            </a:r>
            <a:r>
              <a:rPr lang="en-US" altLang="zh-TW" sz="2300" dirty="0"/>
              <a:t>Hung-Yun Hsieh</a:t>
            </a:r>
            <a:endParaRPr lang="en-US" sz="2300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National Taiwan </a:t>
            </a:r>
            <a:r>
              <a:rPr lang="en-US" dirty="0"/>
              <a:t>University Mobile Networks and Wireless Communications (TONIC) Research Group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xmlns="" id="{CC0FA8D2-C7CE-4863-B17C-2CE66B6138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Jun 1, 2020</a:t>
            </a:r>
            <a:endParaRPr lang="en-US" dirty="0"/>
          </a:p>
        </p:txBody>
      </p:sp>
      <p:pic>
        <p:nvPicPr>
          <p:cNvPr id="4" name="音訊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4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60"/>
    </mc:Choice>
    <mc:Fallback>
      <p:transition spd="slow" advTm="19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 Synchronized attack model</a:t>
            </a:r>
            <a:endParaRPr lang="en-US" dirty="0">
              <a:solidFill>
                <a:srgbClr val="EF6C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BEF8AA9F-5C69-4658-8834-EF85803F5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6724" y="1114773"/>
                <a:ext cx="8250148" cy="53476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100" dirty="0" smtClean="0"/>
                  <a:t>We propose a low-volume and highly-synchronized </a:t>
                </a:r>
                <a:r>
                  <a:rPr lang="en-US" sz="2100" dirty="0" err="1" smtClean="0"/>
                  <a:t>DDoS</a:t>
                </a:r>
                <a:r>
                  <a:rPr lang="en-US" sz="2100" dirty="0" smtClean="0"/>
                  <a:t> model.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100" dirty="0" smtClean="0"/>
                  <a:t>Assume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100" dirty="0" smtClean="0"/>
                  <a:t> compromised URLLC UEs named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1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100" b="0" i="1" smtClean="0">
                            <a:latin typeface="Cambria Math"/>
                          </a:rPr>
                          <m:t>𝐶𝑈𝐸</m:t>
                        </m:r>
                      </m:e>
                      <m:sub>
                        <m:r>
                          <a:rPr lang="en-US" altLang="zh-TW" sz="21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/>
                      </a:rPr>
                      <m:t>𝑖</m:t>
                    </m:r>
                    <m:r>
                      <a:rPr lang="en-US" sz="2100" b="0" i="1" smtClean="0">
                        <a:latin typeface="Cambria Math"/>
                      </a:rPr>
                      <m:t>=1,…,</m:t>
                    </m:r>
                    <m:r>
                      <a:rPr lang="en-US" sz="21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sz="2100" dirty="0" smtClean="0"/>
                  <a:t> transmitting periodic traffic with</a:t>
                </a:r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as the period in millisecond 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as the size of </a:t>
                </a:r>
                <a:r>
                  <a:rPr lang="en-US" altLang="zh-TW" sz="2000" dirty="0" smtClean="0"/>
                  <a:t>transmission in byte </a:t>
                </a:r>
                <a:r>
                  <a:rPr lang="en-US" altLang="zh-TW" sz="2000" dirty="0"/>
                  <a:t>in each period</a:t>
                </a:r>
                <a:r>
                  <a:rPr lang="en-US" altLang="zh-TW" sz="2000" dirty="0" smtClean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000" dirty="0"/>
                  <a:t>W</a:t>
                </a:r>
                <a:r>
                  <a:rPr lang="en-US" altLang="zh-TW" sz="2000" dirty="0" smtClean="0"/>
                  <a:t>e </a:t>
                </a:r>
                <a:r>
                  <a:rPr lang="en-US" altLang="zh-TW" sz="2000" dirty="0"/>
                  <a:t>define the first arrival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altLang="zh-TW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𝐶𝑈𝐸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2000" dirty="0" smtClean="0"/>
                  <a:t> of </a:t>
                </a:r>
                <a:r>
                  <a:rPr lang="en-US" altLang="zh-TW" sz="2000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compromised UE in a period from time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to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/>
                      </a:rPr>
                      <m:t>𝑡</m:t>
                    </m:r>
                    <m:r>
                      <a:rPr lang="en-US" altLang="zh-TW" sz="2000" b="0" i="1" smtClean="0">
                        <a:latin typeface="Cambria Math"/>
                      </a:rPr>
                      <m:t>+</m:t>
                    </m:r>
                    <m:r>
                      <a:rPr lang="en-US" altLang="zh-TW" sz="2000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altLang="zh-TW" sz="2000" dirty="0" smtClean="0"/>
                  <a:t> as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𝐶𝑈𝐸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r>
                        <a:rPr lang="en-US" altLang="zh-TW" sz="2000" i="1">
                          <a:latin typeface="Cambria Math"/>
                        </a:rPr>
                        <m:t>𝑡</m:t>
                      </m:r>
                      <m:r>
                        <a:rPr lang="en-US" altLang="zh-TW" sz="2000" i="1">
                          <a:latin typeface="Cambria Math"/>
                        </a:rPr>
                        <m:t>+</m:t>
                      </m:r>
                      <m:r>
                        <a:rPr lang="en-US" altLang="zh-TW" sz="2000" i="1">
                          <a:latin typeface="Cambria Math"/>
                        </a:rPr>
                        <m:t>𝑟𝑎𝑛𝑑</m:t>
                      </m:r>
                      <m:d>
                        <m:d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0,</m:t>
                          </m:r>
                          <m:r>
                            <a:rPr lang="zh-TW" altLang="en-US" sz="2000" i="1">
                              <a:latin typeface="Cambria Math"/>
                            </a:rPr>
                            <m:t>𝛽</m:t>
                          </m:r>
                        </m:e>
                      </m:d>
                      <m:r>
                        <a:rPr lang="en-US" altLang="zh-TW" sz="2000" i="1">
                          <a:latin typeface="Cambria Math"/>
                        </a:rPr>
                        <m:t>∗</m:t>
                      </m:r>
                      <m:r>
                        <a:rPr lang="en-US" altLang="zh-TW" sz="2000" i="1">
                          <a:latin typeface="Cambria Math"/>
                        </a:rPr>
                        <m:t>𝑇</m:t>
                      </m:r>
                      <m:r>
                        <a:rPr lang="en-US" altLang="zh-TW" sz="2000" i="1">
                          <a:latin typeface="Cambria Math"/>
                        </a:rPr>
                        <m:t>.                  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                       (1)</m:t>
                      </m:r>
                    </m:oMath>
                  </m:oMathPara>
                </a14:m>
                <a:endParaRPr lang="en-US" altLang="zh-TW" sz="2000" dirty="0"/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altLang="zh-TW" sz="2000" dirty="0"/>
                  <a:t>       where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/>
                      </a:rPr>
                      <m:t>0≤</m:t>
                    </m:r>
                    <m:r>
                      <a:rPr lang="zh-TW" altLang="en-US" sz="2000" i="1">
                        <a:latin typeface="Cambria Math"/>
                      </a:rPr>
                      <m:t>𝛽</m:t>
                    </m:r>
                    <m:r>
                      <a:rPr lang="en-US" altLang="zh-TW" sz="2000" i="1">
                        <a:latin typeface="Cambria Math"/>
                      </a:rPr>
                      <m:t>≤1</m:t>
                    </m:r>
                  </m:oMath>
                </a14:m>
                <a:r>
                  <a:rPr lang="en-US" altLang="zh-TW" sz="2000" dirty="0"/>
                  <a:t> denotes the degree of randomness,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/>
                      </a:rPr>
                      <m:t>1−</m:t>
                    </m:r>
                    <m:r>
                      <a:rPr lang="zh-TW" altLang="en-US" sz="20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zh-TW" sz="2000" dirty="0"/>
                  <a:t> denotes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altLang="zh-TW" sz="2000" dirty="0"/>
                  <a:t>       the degree of synchronization, and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/>
                      </a:rPr>
                      <m:t>𝑟𝑎𝑛𝑑</m:t>
                    </m:r>
                    <m:d>
                      <m:dPr>
                        <m:ctrlPr>
                          <a:rPr lang="en-US" altLang="zh-TW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/>
                          </a:rPr>
                          <m:t>0,</m:t>
                        </m:r>
                        <m:r>
                          <a:rPr lang="zh-TW" altLang="en-US" sz="2000" i="1">
                            <a:latin typeface="Cambria Math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altLang="zh-TW" sz="2000" dirty="0"/>
                  <a:t> is a uniform random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r>
                  <a:rPr lang="en-US" altLang="zh-TW" sz="2000" dirty="0"/>
                  <a:t>       </a:t>
                </a:r>
                <a:r>
                  <a:rPr lang="en-US" altLang="zh-TW" sz="2000" dirty="0" smtClean="0"/>
                  <a:t>variable </a:t>
                </a:r>
                <a:r>
                  <a:rPr lang="en-US" altLang="zh-TW" sz="2000" dirty="0"/>
                  <a:t>from 0 to</a:t>
                </a:r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altLang="zh-TW" sz="20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000" dirty="0" smtClean="0"/>
              </a:p>
              <a:p>
                <a:pPr>
                  <a:lnSpc>
                    <a:spcPct val="100000"/>
                  </a:lnSpc>
                </a:pPr>
                <a:endParaRPr lang="en-US" sz="2100" dirty="0" smtClean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BEF8AA9F-5C69-4658-8834-EF85803F5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724" y="1114773"/>
                <a:ext cx="8250148" cy="5347672"/>
              </a:xfrm>
              <a:blipFill rotWithShape="1">
                <a:blip r:embed="rId5"/>
                <a:stretch>
                  <a:fillRect l="-813" t="-684" r="-13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12" name="音訊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9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50"/>
    </mc:Choice>
    <mc:Fallback xmlns="">
      <p:transition spd="slow" advTm="79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382" x="2209800" y="1911350"/>
          <p14:tracePt t="12527" x="2203450" y="1962150"/>
          <p14:tracePt t="12535" x="2190750" y="2000250"/>
          <p14:tracePt t="12556" x="2184400" y="2012950"/>
          <p14:tracePt t="12570" x="2178050" y="2032000"/>
          <p14:tracePt t="12589" x="2165350" y="2051050"/>
          <p14:tracePt t="12604" x="2159000" y="2076450"/>
          <p14:tracePt t="12621" x="2159000" y="2101850"/>
          <p14:tracePt t="12639" x="2159000" y="2120900"/>
          <p14:tracePt t="12655" x="2159000" y="2139950"/>
          <p14:tracePt t="12655" x="2159000" y="2165350"/>
          <p14:tracePt t="12691" x="2159000" y="2171700"/>
          <p14:tracePt t="12692" x="2165350" y="2184400"/>
          <p14:tracePt t="12707" x="2178050" y="2209800"/>
          <p14:tracePt t="12723" x="2203450" y="2228850"/>
          <p14:tracePt t="12741" x="2222500" y="2247900"/>
          <p14:tracePt t="12753" x="2241550" y="2260600"/>
          <p14:tracePt t="12769" x="2247900" y="2266950"/>
          <p14:tracePt t="12806" x="2254250" y="2273300"/>
          <p14:tracePt t="12822" x="2273300" y="2273300"/>
          <p14:tracePt t="12822" x="2286000" y="2273300"/>
          <p14:tracePt t="12837" x="2305050" y="2273300"/>
          <p14:tracePt t="12837" x="2311400" y="2273300"/>
          <p14:tracePt t="12854" x="2317750" y="2273300"/>
          <p14:tracePt t="12870" x="2349500" y="2260600"/>
          <p14:tracePt t="12888" x="2368550" y="2241550"/>
          <p14:tracePt t="12903" x="2406650" y="2203450"/>
          <p14:tracePt t="12920" x="2457450" y="2146300"/>
          <p14:tracePt t="12939" x="2470150" y="2133600"/>
          <p14:tracePt t="12953" x="2495550" y="2095500"/>
          <p14:tracePt t="12972" x="2501900" y="2070100"/>
          <p14:tracePt t="12987" x="2508250" y="2038350"/>
          <p14:tracePt t="13005" x="2508250" y="1974850"/>
          <p14:tracePt t="13038" x="2501900" y="1936750"/>
          <p14:tracePt t="13053" x="2476500" y="1905000"/>
          <p14:tracePt t="13069" x="2438400" y="1873250"/>
          <p14:tracePt t="13087" x="2419350" y="1854200"/>
          <p14:tracePt t="13103" x="2406650" y="1841500"/>
          <p14:tracePt t="13119" x="2387600" y="1828800"/>
          <p14:tracePt t="13137" x="2368550" y="1822450"/>
          <p14:tracePt t="13156" x="2355850" y="1809750"/>
          <p14:tracePt t="13240" x="2343150" y="1809750"/>
          <p14:tracePt t="13249" x="2336800" y="1809750"/>
          <p14:tracePt t="13288" x="2330450" y="1809750"/>
          <p14:tracePt t="13289" x="0" y="0"/>
        </p14:tracePtLst>
        <p14:tracePtLst>
          <p14:tracePt t="20737" x="2660650" y="2133600"/>
          <p14:tracePt t="20893" x="2660650" y="2139950"/>
          <p14:tracePt t="20905" x="2616200" y="2184400"/>
          <p14:tracePt t="20923" x="2603500" y="2216150"/>
          <p14:tracePt t="20937" x="2590800" y="2228850"/>
          <p14:tracePt t="20957" x="2578100" y="2254250"/>
          <p14:tracePt t="20972" x="2565400" y="2279650"/>
          <p14:tracePt t="20989" x="2546350" y="2317750"/>
          <p14:tracePt t="21008" x="2527300" y="2368550"/>
          <p14:tracePt t="21008" x="2514600" y="2393950"/>
          <p14:tracePt t="21026" x="2501900" y="2438400"/>
          <p14:tracePt t="21044" x="2489200" y="2463800"/>
          <p14:tracePt t="21059" x="2482850" y="2489200"/>
          <p14:tracePt t="21091" x="2482850" y="2514600"/>
          <p14:tracePt t="21120" x="2482850" y="2520950"/>
          <p14:tracePt t="21137" x="2482850" y="2527300"/>
          <p14:tracePt t="21153" x="2489200" y="2559050"/>
          <p14:tracePt t="21170" x="2501900" y="2578100"/>
          <p14:tracePt t="21187" x="2520950" y="2603500"/>
          <p14:tracePt t="21203" x="2533650" y="2622550"/>
          <p14:tracePt t="21220" x="2546350" y="2628900"/>
          <p14:tracePt t="21236" x="2565400" y="2647950"/>
          <p14:tracePt t="21252" x="2578100" y="2660650"/>
          <p14:tracePt t="21268" x="2603500" y="2686050"/>
          <p14:tracePt t="21285" x="2622550" y="2692400"/>
          <p14:tracePt t="21285" x="2635250" y="2698750"/>
          <p14:tracePt t="21306" x="2641600" y="2705100"/>
          <p14:tracePt t="21320" x="2711450" y="2724150"/>
          <p14:tracePt t="21339" x="2787650" y="2730500"/>
          <p14:tracePt t="21354" x="2870200" y="2730500"/>
          <p14:tracePt t="21372" x="2971800" y="2736850"/>
          <p14:tracePt t="21387" x="3117850" y="2736850"/>
          <p14:tracePt t="21409" x="3206750" y="2749550"/>
          <p14:tracePt t="21421" x="3289300" y="2749550"/>
          <p14:tracePt t="21438" x="3346450" y="2755900"/>
          <p14:tracePt t="21455" x="3429000" y="2762250"/>
          <p14:tracePt t="21472" x="3543300" y="2762250"/>
          <p14:tracePt t="21494" x="3568700" y="2762250"/>
          <p14:tracePt t="21505" x="3663950" y="2762250"/>
          <p14:tracePt t="21522" x="3740150" y="2762250"/>
          <p14:tracePt t="21538" x="3797300" y="2762250"/>
          <p14:tracePt t="21555" x="3860800" y="2762250"/>
          <p14:tracePt t="21570" x="3924300" y="2762250"/>
          <p14:tracePt t="21587" x="3987800" y="2762250"/>
          <p14:tracePt t="21621" x="4025900" y="2755900"/>
          <p14:tracePt t="21625" x="4057650" y="2755900"/>
          <p14:tracePt t="21641" x="4083050" y="2755900"/>
          <p14:tracePt t="21653" x="4102100" y="2755900"/>
          <p14:tracePt t="21685" x="4127500" y="2755900"/>
          <p14:tracePt t="21685" x="4165600" y="2755900"/>
          <p14:tracePt t="21700" x="4191000" y="2755900"/>
          <p14:tracePt t="21719" x="4229100" y="2749550"/>
          <p14:tracePt t="21735" x="4260850" y="2749550"/>
          <p14:tracePt t="21735" x="4279900" y="2749550"/>
          <p14:tracePt t="21755" x="4330700" y="2743200"/>
          <p14:tracePt t="21769" x="4375150" y="2736850"/>
          <p14:tracePt t="21789" x="4425950" y="2717800"/>
          <p14:tracePt t="21803" x="4464050" y="2705100"/>
          <p14:tracePt t="21820" x="4514850" y="2686050"/>
          <p14:tracePt t="21836" x="4540250" y="2673350"/>
          <p14:tracePt t="21836" x="4552950" y="2667000"/>
          <p14:tracePt t="21854" x="4572000" y="2647950"/>
          <p14:tracePt t="21869" x="4597400" y="2635250"/>
          <p14:tracePt t="21886" x="4610100" y="2628900"/>
          <p14:tracePt t="21902" x="4629150" y="2590800"/>
          <p14:tracePt t="21934" x="4648200" y="2559050"/>
          <p14:tracePt t="21935" x="4660900" y="2533650"/>
          <p14:tracePt t="21950" x="4667250" y="2501900"/>
          <p14:tracePt t="21970" x="4667250" y="2495550"/>
          <p14:tracePt t="21984" x="4667250" y="2463800"/>
          <p14:tracePt t="22002" x="4667250" y="2406650"/>
          <p14:tracePt t="22018" x="4660900" y="2362200"/>
          <p14:tracePt t="22034" x="4648200" y="2324100"/>
          <p14:tracePt t="22054" x="4629150" y="2279650"/>
          <p14:tracePt t="22071" x="4610100" y="2254250"/>
          <p14:tracePt t="22087" x="4603750" y="2241550"/>
          <p14:tracePt t="22103" x="4565650" y="2209800"/>
          <p14:tracePt t="22131" x="4521200" y="2178050"/>
          <p14:tracePt t="22155" x="4514850" y="2171700"/>
          <p14:tracePt t="22172" x="4489450" y="2152650"/>
          <p14:tracePt t="22187" x="4425950" y="2127250"/>
          <p14:tracePt t="22203" x="4356100" y="2108200"/>
          <p14:tracePt t="22220" x="4298950" y="2089150"/>
          <p14:tracePt t="22235" x="4235450" y="2082800"/>
          <p14:tracePt t="22250" x="4178300" y="2076450"/>
          <p14:tracePt t="22270" x="4114800" y="2057400"/>
          <p14:tracePt t="22285" x="4064000" y="2051050"/>
          <p14:tracePt t="22302" x="3962400" y="2025650"/>
          <p14:tracePt t="22319" x="3905250" y="2012950"/>
          <p14:tracePt t="22335" x="3873500" y="2012950"/>
          <p14:tracePt t="22352" x="3829050" y="2006600"/>
          <p14:tracePt t="22368" x="3790950" y="2006600"/>
          <p14:tracePt t="22386" x="3727450" y="2006600"/>
          <p14:tracePt t="22402" x="3670300" y="2006600"/>
          <p14:tracePt t="22402" x="3644900" y="2006600"/>
          <p14:tracePt t="22435" x="3568700" y="2006600"/>
          <p14:tracePt t="22436" x="3498850" y="2006600"/>
          <p14:tracePt t="22455" x="3409950" y="2006600"/>
          <p14:tracePt t="22468" x="3340100" y="2006600"/>
          <p14:tracePt t="22485" x="3244850" y="2012950"/>
          <p14:tracePt t="22505" x="3181350" y="2025650"/>
          <p14:tracePt t="22519" x="3136900" y="2025650"/>
          <p14:tracePt t="22537" x="3092450" y="2025650"/>
          <p14:tracePt t="22553" x="3060700" y="2032000"/>
          <p14:tracePt t="22571" x="3035300" y="2032000"/>
          <p14:tracePt t="22586" x="3003550" y="2032000"/>
          <p14:tracePt t="22603" x="2990850" y="2032000"/>
          <p14:tracePt t="22619" x="2927350" y="2044700"/>
          <p14:tracePt t="22637" x="2876550" y="2063750"/>
          <p14:tracePt t="22656" x="2844800" y="2070100"/>
          <p14:tracePt t="22670" x="2819400" y="2082800"/>
          <p14:tracePt t="22670" x="2794000" y="2089150"/>
          <p14:tracePt t="22690" x="2787650" y="2095500"/>
          <p14:tracePt t="22703" x="2743200" y="2108200"/>
          <p14:tracePt t="22724" x="2736850" y="2114550"/>
          <p14:tracePt t="22724" x="2724150" y="2120900"/>
          <p14:tracePt t="22738" x="2717800" y="2127250"/>
          <p14:tracePt t="22753" x="2711450" y="2127250"/>
          <p14:tracePt t="22768" x="2711450" y="2133600"/>
          <p14:tracePt t="22909" x="0" y="0"/>
        </p14:tracePtLst>
        <p14:tracePtLst>
          <p14:tracePt t="26365" x="2711450" y="2133600"/>
          <p14:tracePt t="26561" x="2698750" y="2146300"/>
          <p14:tracePt t="26568" x="2647950" y="2216150"/>
          <p14:tracePt t="26591" x="2628900" y="2241550"/>
          <p14:tracePt t="26607" x="2603500" y="2273300"/>
          <p14:tracePt t="26623" x="2597150" y="2292350"/>
          <p14:tracePt t="26639" x="2590800" y="2311400"/>
          <p14:tracePt t="26656" x="2584450" y="2311400"/>
          <p14:tracePt t="26684" x="2578100" y="2317750"/>
          <p14:tracePt t="26708" x="2571750" y="2330450"/>
          <p14:tracePt t="26722" x="2571750" y="2336800"/>
          <p14:tracePt t="26746" x="2565400" y="2343150"/>
          <p14:tracePt t="26770" x="2565400" y="2362200"/>
          <p14:tracePt t="26808" x="2559050" y="2362200"/>
          <p14:tracePt t="26809" x="2559050" y="2387600"/>
          <p14:tracePt t="26823" x="2559050" y="2444750"/>
          <p14:tracePt t="26842" x="2559050" y="2482850"/>
          <p14:tracePt t="26855" x="2559050" y="2514600"/>
          <p14:tracePt t="26887" x="2559050" y="2533650"/>
          <p14:tracePt t="26888" x="2565400" y="2552700"/>
          <p14:tracePt t="26906" x="2565400" y="2559050"/>
          <p14:tracePt t="26920" x="2571750" y="2559050"/>
          <p14:tracePt t="26941" x="2578100" y="2565400"/>
          <p14:tracePt t="26953" x="2590800" y="2571750"/>
          <p14:tracePt t="26969" x="2597150" y="2578100"/>
          <p14:tracePt t="27011" x="2628900" y="2609850"/>
          <p14:tracePt t="27014" x="2635250" y="2609850"/>
          <p14:tracePt t="27019" x="2654300" y="2628900"/>
          <p14:tracePt t="27034" x="2667000" y="2635250"/>
          <p14:tracePt t="27052" x="2686050" y="2660650"/>
          <p14:tracePt t="27068" x="2698750" y="2673350"/>
          <p14:tracePt t="27085" x="2730500" y="2692400"/>
          <p14:tracePt t="27085" x="2730500" y="2698750"/>
          <p14:tracePt t="27102" x="2749550" y="2705100"/>
          <p14:tracePt t="27119" x="2762250" y="2711450"/>
          <p14:tracePt t="27138" x="2787650" y="2717800"/>
          <p14:tracePt t="27153" x="2819400" y="2717800"/>
          <p14:tracePt t="27153" x="2844800" y="2717800"/>
          <p14:tracePt t="27174" x="2863850" y="2717800"/>
          <p14:tracePt t="27186" x="2933700" y="2717800"/>
          <p14:tracePt t="27186" x="2971800" y="2717800"/>
          <p14:tracePt t="27205" x="3028950" y="2711450"/>
          <p14:tracePt t="27221" x="3111500" y="2705100"/>
          <p14:tracePt t="27237" x="3181350" y="2698750"/>
          <p14:tracePt t="27254" x="3257550" y="2692400"/>
          <p14:tracePt t="27269" x="3327400" y="2679700"/>
          <p14:tracePt t="27269" x="3365500" y="2679700"/>
          <p14:tracePt t="27289" x="3397250" y="2679700"/>
          <p14:tracePt t="27303" x="3492500" y="2679700"/>
          <p14:tracePt t="27322" x="3530600" y="2679700"/>
          <p14:tracePt t="27337" x="3606800" y="2679700"/>
          <p14:tracePt t="27354" x="3670300" y="2679700"/>
          <p14:tracePt t="27370" x="3727450" y="2679700"/>
          <p14:tracePt t="27387" x="3765550" y="2679700"/>
          <p14:tracePt t="27404" x="3816350" y="2679700"/>
          <p14:tracePt t="27420" x="3911600" y="2679700"/>
          <p14:tracePt t="27439" x="3962400" y="2679700"/>
          <p14:tracePt t="27453" x="4019550" y="2667000"/>
          <p14:tracePt t="27471" x="4070350" y="2660650"/>
          <p14:tracePt t="27487" x="4127500" y="2654300"/>
          <p14:tracePt t="27503" x="4171950" y="2654300"/>
          <p14:tracePt t="27519" x="4222750" y="2647950"/>
          <p14:tracePt t="27537" x="4254500" y="2647950"/>
          <p14:tracePt t="27555" x="4273550" y="2647950"/>
          <p14:tracePt t="27569" x="4305300" y="2647950"/>
          <p14:tracePt t="27588" x="4324350" y="2647950"/>
          <p14:tracePt t="27603" x="4349750" y="2641600"/>
          <p14:tracePt t="27621" x="4375150" y="2641600"/>
          <p14:tracePt t="27637" x="4419600" y="2616200"/>
          <p14:tracePt t="27657" x="4457700" y="2603500"/>
          <p14:tracePt t="27673" x="4502150" y="2578100"/>
          <p14:tracePt t="27689" x="4540250" y="2552700"/>
          <p14:tracePt t="27704" x="4565650" y="2520950"/>
          <p14:tracePt t="27721" x="4597400" y="2476500"/>
          <p14:tracePt t="27721" x="4603750" y="2457450"/>
          <p14:tracePt t="27740" x="4635500" y="2381250"/>
          <p14:tracePt t="27756" x="4654550" y="2336800"/>
          <p14:tracePt t="27772" x="4667250" y="2298700"/>
          <p14:tracePt t="27787" x="4667250" y="2254250"/>
          <p14:tracePt t="27802" x="4667250" y="2197100"/>
          <p14:tracePt t="27818" x="4667250" y="2146300"/>
          <p14:tracePt t="27835" x="4667250" y="2089150"/>
          <p14:tracePt t="27852" x="4667250" y="2038350"/>
          <p14:tracePt t="27869" x="4648200" y="2006600"/>
          <p14:tracePt t="27869" x="4641850" y="2000250"/>
          <p14:tracePt t="27887" x="4635500" y="1993900"/>
          <p14:tracePt t="27901" x="4603750" y="1968500"/>
          <p14:tracePt t="27919" x="4572000" y="1949450"/>
          <p14:tracePt t="27935" x="4533900" y="1936750"/>
          <p14:tracePt t="27953" x="4502150" y="1924050"/>
          <p14:tracePt t="27969" x="4470400" y="1917700"/>
          <p14:tracePt t="27986" x="4425950" y="1917700"/>
          <p14:tracePt t="28005" x="4375150" y="1917700"/>
          <p14:tracePt t="28019" x="4305300" y="1917700"/>
          <p14:tracePt t="28037" x="4216400" y="1917700"/>
          <p14:tracePt t="28052" x="4083050" y="1924050"/>
          <p14:tracePt t="28070" x="3956050" y="1936750"/>
          <p14:tracePt t="28085" x="3803650" y="1943100"/>
          <p14:tracePt t="28085" x="3727450" y="1943100"/>
          <p14:tracePt t="28102" x="3568700" y="1962150"/>
          <p14:tracePt t="28118" x="3454400" y="1974850"/>
          <p14:tracePt t="28135" x="3359150" y="1981200"/>
          <p14:tracePt t="28152" x="3308350" y="1987550"/>
          <p14:tracePt t="28185" x="3276600" y="1987550"/>
          <p14:tracePt t="28186" x="3251200" y="1993900"/>
          <p14:tracePt t="28202" x="3219450" y="1993900"/>
          <p14:tracePt t="28221" x="3181350" y="2000250"/>
          <p14:tracePt t="28235" x="3155950" y="2006600"/>
          <p14:tracePt t="28252" x="3130550" y="2012950"/>
          <p14:tracePt t="28269" x="3086100" y="2025650"/>
          <p14:tracePt t="28285" x="3035300" y="2051050"/>
          <p14:tracePt t="28302" x="2984500" y="2063750"/>
          <p14:tracePt t="28319" x="2927350" y="2089150"/>
          <p14:tracePt t="28335" x="2844800" y="2120900"/>
          <p14:tracePt t="28352" x="2794000" y="2139950"/>
          <p14:tracePt t="28369" x="2749550" y="2159000"/>
          <p14:tracePt t="28386" x="2724150" y="2165350"/>
          <p14:tracePt t="28402" x="2711450" y="2171700"/>
          <p14:tracePt t="28418" x="2705100" y="2178050"/>
          <p14:tracePt t="28435" x="2698750" y="2178050"/>
          <p14:tracePt t="28500" x="0" y="0"/>
        </p14:tracePtLst>
        <p14:tracePtLst>
          <p14:tracePt t="51865" x="3251200" y="3435350"/>
          <p14:tracePt t="52006" x="3251200" y="3441700"/>
          <p14:tracePt t="52014" x="3238500" y="3479800"/>
          <p14:tracePt t="52014" x="3232150" y="3486150"/>
          <p14:tracePt t="52036" x="3225800" y="3492500"/>
          <p14:tracePt t="52050" x="3206750" y="3543300"/>
          <p14:tracePt t="52069" x="3187700" y="3575050"/>
          <p14:tracePt t="52083" x="3175000" y="3594100"/>
          <p14:tracePt t="52101" x="3168650" y="3619500"/>
          <p14:tracePt t="52117" x="3162300" y="3644900"/>
          <p14:tracePt t="52134" x="3149600" y="3670300"/>
          <p14:tracePt t="52150" x="3143250" y="3695700"/>
          <p14:tracePt t="52170" x="3130550" y="3714750"/>
          <p14:tracePt t="52183" x="3124200" y="3740150"/>
          <p14:tracePt t="52200" x="3117850" y="3752850"/>
          <p14:tracePt t="52218" x="3105150" y="3790950"/>
          <p14:tracePt t="52233" x="3098800" y="3822700"/>
          <p14:tracePt t="52233" x="3086100" y="3835400"/>
          <p14:tracePt t="52253" x="3086100" y="3867150"/>
          <p14:tracePt t="52267" x="3079750" y="3911600"/>
          <p14:tracePt t="52287" x="3079750" y="3937000"/>
          <p14:tracePt t="52300" x="3079750" y="3975100"/>
          <p14:tracePt t="52337" x="3079750" y="3987800"/>
          <p14:tracePt t="52338" x="3079750" y="3994150"/>
          <p14:tracePt t="52351" x="3079750" y="4000500"/>
          <p14:tracePt t="52367" x="3086100" y="4013200"/>
          <p14:tracePt t="52383" x="3098800" y="4044950"/>
          <p14:tracePt t="52400" x="3111500" y="4070350"/>
          <p14:tracePt t="52417" x="3124200" y="4095750"/>
          <p14:tracePt t="52436" x="3130550" y="4102100"/>
          <p14:tracePt t="52450" x="3136900" y="4114800"/>
          <p14:tracePt t="52450" x="3149600" y="4127500"/>
          <p14:tracePt t="52482" x="3162300" y="4133850"/>
          <p14:tracePt t="52483" x="3181350" y="4152900"/>
          <p14:tracePt t="52500" x="3206750" y="4171950"/>
          <p14:tracePt t="52517" x="3213100" y="4178300"/>
          <p14:tracePt t="52533" x="3232150" y="4191000"/>
          <p14:tracePt t="52550" x="3244850" y="4197350"/>
          <p14:tracePt t="52566" x="3263900" y="4210050"/>
          <p14:tracePt t="52566" x="3295650" y="4216400"/>
          <p14:tracePt t="52585" x="3302000" y="4222750"/>
          <p14:tracePt t="52599" x="3359150" y="4241800"/>
          <p14:tracePt t="52618" x="3384550" y="4248150"/>
          <p14:tracePt t="52633" x="3416300" y="4254500"/>
          <p14:tracePt t="52650" x="3448050" y="4254500"/>
          <p14:tracePt t="52668" x="3486150" y="4260850"/>
          <p14:tracePt t="52684" x="3536950" y="4260850"/>
          <p14:tracePt t="52702" x="3581400" y="4267200"/>
          <p14:tracePt t="52716" x="3613150" y="4267200"/>
          <p14:tracePt t="52736" x="3644900" y="4279900"/>
          <p14:tracePt t="52751" x="3689350" y="4279900"/>
          <p14:tracePt t="52768" x="3740150" y="4279900"/>
          <p14:tracePt t="52782" x="3765550" y="4279900"/>
          <p14:tracePt t="52799" x="3803650" y="4286250"/>
          <p14:tracePt t="52815" x="3886200" y="4292600"/>
          <p14:tracePt t="52832" x="3937000" y="4298950"/>
          <p14:tracePt t="52849" x="3968750" y="4298950"/>
          <p14:tracePt t="52866" x="4006850" y="4305300"/>
          <p14:tracePt t="52884" x="4057650" y="4305300"/>
          <p14:tracePt t="52900" x="4108450" y="4305300"/>
          <p14:tracePt t="52918" x="4184650" y="4305300"/>
          <p14:tracePt t="52934" x="4241800" y="4305300"/>
          <p14:tracePt t="52950" x="4311650" y="4305300"/>
          <p14:tracePt t="52967" x="4368800" y="4305300"/>
          <p14:tracePt t="52985" x="4425950" y="4305300"/>
          <p14:tracePt t="52985" x="4464050" y="4305300"/>
          <p14:tracePt t="53009" x="4502150" y="4305300"/>
          <p14:tracePt t="53016" x="4610100" y="4305300"/>
          <p14:tracePt t="53042" x="4806950" y="4311650"/>
          <p14:tracePt t="53069" x="4895850" y="4311650"/>
          <p14:tracePt t="53084" x="5054600" y="4311650"/>
          <p14:tracePt t="53107" x="5118100" y="4324350"/>
          <p14:tracePt t="53118" x="5194300" y="4324350"/>
          <p14:tracePt t="53133" x="5289550" y="4330700"/>
          <p14:tracePt t="53133" x="5340350" y="4330700"/>
          <p14:tracePt t="53151" x="5422900" y="4337050"/>
          <p14:tracePt t="53168" x="5499100" y="4337050"/>
          <p14:tracePt t="53186" x="5556250" y="4337050"/>
          <p14:tracePt t="53200" x="5619750" y="4337050"/>
          <p14:tracePt t="53217" x="5676900" y="4337050"/>
          <p14:tracePt t="53232" x="5753100" y="4337050"/>
          <p14:tracePt t="53248" x="5829300" y="4337050"/>
          <p14:tracePt t="53268" x="5899150" y="4337050"/>
          <p14:tracePt t="53284" x="5956300" y="4337050"/>
          <p14:tracePt t="53300" x="6000750" y="4337050"/>
          <p14:tracePt t="53316" x="6045200" y="4330700"/>
          <p14:tracePt t="53333" x="6108700" y="4324350"/>
          <p14:tracePt t="53351" x="6159500" y="4311650"/>
          <p14:tracePt t="53367" x="6178550" y="4305300"/>
          <p14:tracePt t="53383" x="6254750" y="4273550"/>
          <p14:tracePt t="53400" x="6286500" y="4260850"/>
          <p14:tracePt t="53417" x="6324600" y="4248150"/>
          <p14:tracePt t="53433" x="6362700" y="4222750"/>
          <p14:tracePt t="53450" x="6388100" y="4210050"/>
          <p14:tracePt t="53466" x="6426200" y="4184650"/>
          <p14:tracePt t="53466" x="6432550" y="4171950"/>
          <p14:tracePt t="53485" x="6451600" y="4146550"/>
          <p14:tracePt t="53499" x="6477000" y="4127500"/>
          <p14:tracePt t="53518" x="6489700" y="4108450"/>
          <p14:tracePt t="53534" x="6502400" y="4083050"/>
          <p14:tracePt t="53550" x="6515100" y="4057650"/>
          <p14:tracePt t="53567" x="6521450" y="4006850"/>
          <p14:tracePt t="53584" x="6527800" y="3937000"/>
          <p14:tracePt t="53584" x="6527800" y="3911600"/>
          <p14:tracePt t="53602" x="6534150" y="3886200"/>
          <p14:tracePt t="53617" x="6534150" y="3854450"/>
          <p14:tracePt t="53634" x="6534150" y="3816350"/>
          <p14:tracePt t="53650" x="6534150" y="3803650"/>
          <p14:tracePt t="53668" x="6527800" y="3778250"/>
          <p14:tracePt t="53683" x="6489700" y="3727450"/>
          <p14:tracePt t="53703" x="6451600" y="3702050"/>
          <p14:tracePt t="53717" x="6407150" y="3663950"/>
          <p14:tracePt t="53733" x="6356350" y="3625850"/>
          <p14:tracePt t="53749" x="6292850" y="3575050"/>
          <p14:tracePt t="53765" x="6235700" y="3549650"/>
          <p14:tracePt t="53782" x="6184900" y="3524250"/>
          <p14:tracePt t="53798" x="6153150" y="3517900"/>
          <p14:tracePt t="53798" x="6121400" y="3511550"/>
          <p14:tracePt t="53816" x="6102350" y="3505200"/>
          <p14:tracePt t="53831" x="5994400" y="3486150"/>
          <p14:tracePt t="53849" x="5918200" y="3479800"/>
          <p14:tracePt t="53868" x="5810250" y="3473450"/>
          <p14:tracePt t="53883" x="5670550" y="3473450"/>
          <p14:tracePt t="53902" x="5505450" y="3473450"/>
          <p14:tracePt t="53917" x="5327650" y="3473450"/>
          <p14:tracePt t="53917" x="5226050" y="3473450"/>
          <p14:tracePt t="53950" x="5060950" y="3473450"/>
          <p14:tracePt t="53951" x="4883150" y="3460750"/>
          <p14:tracePt t="53969" x="4718050" y="3460750"/>
          <p14:tracePt t="53985" x="4559300" y="3454400"/>
          <p14:tracePt t="54002" x="4445000" y="3454400"/>
          <p14:tracePt t="54002" x="4406900" y="3454400"/>
          <p14:tracePt t="54018" x="4279900" y="3454400"/>
          <p14:tracePt t="54018" x="4254500" y="3454400"/>
          <p14:tracePt t="54054" x="4216400" y="3454400"/>
          <p14:tracePt t="54068" x="4171950" y="3454400"/>
          <p14:tracePt t="54085" x="4140200" y="3467100"/>
          <p14:tracePt t="54100" x="4108450" y="3479800"/>
          <p14:tracePt t="54118" x="4064000" y="3486150"/>
          <p14:tracePt t="54133" x="4025900" y="3498850"/>
          <p14:tracePt t="54133" x="4013200" y="3505200"/>
          <p14:tracePt t="54152" x="3968750" y="3517900"/>
          <p14:tracePt t="54167" x="3937000" y="3536950"/>
          <p14:tracePt t="54184" x="3911600" y="3543300"/>
          <p14:tracePt t="54201" x="3898900" y="3543300"/>
          <p14:tracePt t="54217" x="3879850" y="3543300"/>
          <p14:tracePt t="54234" x="3822700" y="3562350"/>
          <p14:tracePt t="54250" x="3771900" y="3568700"/>
          <p14:tracePt t="54269" x="3721100" y="3568700"/>
          <p14:tracePt t="54283" x="3670300" y="3575050"/>
          <p14:tracePt t="54301" x="3632200" y="3581400"/>
          <p14:tracePt t="54316" x="3581400" y="3581400"/>
          <p14:tracePt t="54333" x="3536950" y="3587750"/>
          <p14:tracePt t="54351" x="3492500" y="3600450"/>
          <p14:tracePt t="54367" x="3435350" y="3619500"/>
          <p14:tracePt t="54389" x="3390900" y="3638550"/>
          <p14:tracePt t="54400" x="3359150" y="3657600"/>
          <p14:tracePt t="54419" x="3327400" y="3670300"/>
          <p14:tracePt t="54432" x="3289300" y="3689350"/>
          <p14:tracePt t="54451" x="3276600" y="3695700"/>
          <p14:tracePt t="54467" x="3257550" y="3708400"/>
          <p14:tracePt t="54483" x="3238500" y="3727450"/>
          <p14:tracePt t="54502" x="3232150" y="3733800"/>
          <p14:tracePt t="54516" x="3232150" y="3740150"/>
          <p14:tracePt t="54536" x="3232150" y="3746500"/>
          <p14:tracePt t="54550" x="3232150" y="3752850"/>
          <p14:tracePt t="54568" x="3232150" y="3778250"/>
          <p14:tracePt t="54583" x="3232150" y="3822700"/>
          <p14:tracePt t="54601" x="3244850" y="3860800"/>
          <p14:tracePt t="54616" x="3263900" y="3886200"/>
          <p14:tracePt t="54634" x="3295650" y="3924300"/>
          <p14:tracePt t="54651" x="3314700" y="3956050"/>
          <p14:tracePt t="54667" x="3346450" y="4006850"/>
          <p14:tracePt t="54667" x="3359150" y="4032250"/>
          <p14:tracePt t="54700" x="3378200" y="4064000"/>
          <p14:tracePt t="54701" x="3397250" y="4083050"/>
          <p14:tracePt t="54720" x="3416300" y="4102100"/>
          <p14:tracePt t="54733" x="3429000" y="4108450"/>
          <p14:tracePt t="54752" x="3448050" y="4133850"/>
          <p14:tracePt t="54767" x="3492500" y="4165600"/>
          <p14:tracePt t="54782" x="3530600" y="4197350"/>
          <p14:tracePt t="54798" x="3568700" y="4229100"/>
          <p14:tracePt t="54817" x="3587750" y="4241800"/>
          <p14:tracePt t="54835" x="3600450" y="4254500"/>
          <p14:tracePt t="54852" x="3657600" y="4273550"/>
          <p14:tracePt t="54852" x="3670300" y="4273550"/>
          <p14:tracePt t="54904" x="3733800" y="4273550"/>
          <p14:tracePt t="54920" x="3759200" y="4273550"/>
          <p14:tracePt t="54934" x="3841750" y="4273550"/>
          <p14:tracePt t="54950" x="3911600" y="4260850"/>
          <p14:tracePt t="54965" x="3962400" y="4260850"/>
          <p14:tracePt t="54987" x="4000500" y="4254500"/>
          <p14:tracePt t="55000" x="4025900" y="4254500"/>
          <p14:tracePt t="55000" x="4038600" y="4254500"/>
          <p14:tracePt t="55019" x="4070350" y="4248150"/>
          <p14:tracePt t="55033" x="4102100" y="4248150"/>
          <p14:tracePt t="55049" x="4140200" y="4241800"/>
          <p14:tracePt t="55065" x="4197350" y="4229100"/>
          <p14:tracePt t="55081" x="4235450" y="4229100"/>
          <p14:tracePt t="55098" x="4305300" y="4216400"/>
          <p14:tracePt t="55115" x="4368800" y="4203700"/>
          <p14:tracePt t="55131" x="4445000" y="4197350"/>
          <p14:tracePt t="55148" x="4546600" y="4191000"/>
          <p14:tracePt t="55168" x="4629150" y="4178300"/>
          <p14:tracePt t="55182" x="4686300" y="4178300"/>
          <p14:tracePt t="55199" x="4749800" y="4178300"/>
          <p14:tracePt t="55215" x="4819650" y="4178300"/>
          <p14:tracePt t="55232" x="4870450" y="4178300"/>
          <p14:tracePt t="55232" x="4908550" y="4178300"/>
          <p14:tracePt t="55252" x="4946650" y="4178300"/>
          <p14:tracePt t="55267" x="5003800" y="4178300"/>
          <p14:tracePt t="55284" x="5054600" y="4178300"/>
          <p14:tracePt t="55300" x="5105400" y="4178300"/>
          <p14:tracePt t="55300" x="5143500" y="4178300"/>
          <p14:tracePt t="55324" x="5162550" y="4178300"/>
          <p14:tracePt t="55334" x="5200650" y="4178300"/>
          <p14:tracePt t="55351" x="5251450" y="4178300"/>
          <p14:tracePt t="55367" x="5340350" y="4171950"/>
          <p14:tracePt t="55383" x="5391150" y="4171950"/>
          <p14:tracePt t="55402" x="5448300" y="4171950"/>
          <p14:tracePt t="55417" x="5518150" y="4171950"/>
          <p14:tracePt t="55434" x="5575300" y="4171950"/>
          <p14:tracePt t="55449" x="5632450" y="4171950"/>
          <p14:tracePt t="55449" x="5670550" y="4171950"/>
          <p14:tracePt t="55482" x="5753100" y="4171950"/>
          <p14:tracePt t="55485" x="5854700" y="4184650"/>
          <p14:tracePt t="55502" x="5949950" y="4191000"/>
          <p14:tracePt t="55516" x="6051550" y="4191000"/>
          <p14:tracePt t="55533" x="6172200" y="4203700"/>
          <p14:tracePt t="55551" x="6286500" y="4203700"/>
          <p14:tracePt t="55566" x="6400800" y="4210050"/>
          <p14:tracePt t="55566" x="6464300" y="4210050"/>
          <p14:tracePt t="55586" x="6553200" y="4210050"/>
          <p14:tracePt t="55601" x="6604000" y="4210050"/>
          <p14:tracePt t="55618" x="6648450" y="4210050"/>
          <p14:tracePt t="55633" x="6692900" y="4197350"/>
          <p14:tracePt t="55652" x="6724650" y="4171950"/>
          <p14:tracePt t="55667" x="6781800" y="4127500"/>
          <p14:tracePt t="55686" x="6838950" y="4070350"/>
          <p14:tracePt t="55700" x="6921500" y="3968750"/>
          <p14:tracePt t="55717" x="6985000" y="3886200"/>
          <p14:tracePt t="55735" x="7035800" y="3810000"/>
          <p14:tracePt t="55750" x="7080250" y="3733800"/>
          <p14:tracePt t="55769" x="7092950" y="3689350"/>
          <p14:tracePt t="55783" x="7092950" y="3651250"/>
          <p14:tracePt t="55800" x="7092950" y="3619500"/>
          <p14:tracePt t="55814" x="7067550" y="3587750"/>
          <p14:tracePt t="55835" x="7048500" y="3568700"/>
          <p14:tracePt t="55849" x="7023100" y="3549650"/>
          <p14:tracePt t="55867" x="6934200" y="3505200"/>
          <p14:tracePt t="55885" x="6851650" y="3473450"/>
          <p14:tracePt t="55900" x="6775450" y="3448050"/>
          <p14:tracePt t="55900" x="6737350" y="3435350"/>
          <p14:tracePt t="55919" x="6629400" y="3409950"/>
          <p14:tracePt t="55933" x="6546850" y="3403600"/>
          <p14:tracePt t="55952" x="6426200" y="3384550"/>
          <p14:tracePt t="55966" x="6299200" y="3365500"/>
          <p14:tracePt t="55966" x="6229350" y="3359150"/>
          <p14:tracePt t="55990" x="6153150" y="3346450"/>
          <p14:tracePt t="56001" x="5949950" y="3327400"/>
          <p14:tracePt t="56017" x="5543550" y="3314700"/>
          <p14:tracePt t="56042" x="4889500" y="3302000"/>
          <p14:tracePt t="56069" x="4540250" y="3289300"/>
          <p14:tracePt t="56084" x="4273550" y="3282950"/>
          <p14:tracePt t="56102" x="4044950" y="3282950"/>
          <p14:tracePt t="56117" x="3841750" y="3282950"/>
          <p14:tracePt t="56131" x="3600450" y="3282950"/>
          <p14:tracePt t="56152" x="3448050" y="3282950"/>
          <p14:tracePt t="56167" x="3314700" y="3302000"/>
          <p14:tracePt t="56186" x="3194050" y="3327400"/>
          <p14:tracePt t="56203" x="3098800" y="3359150"/>
          <p14:tracePt t="56203" x="3079750" y="3365500"/>
          <p14:tracePt t="56223" x="3016250" y="3378200"/>
          <p14:tracePt t="56235" x="2997200" y="3390900"/>
          <p14:tracePt t="56235" x="2984500" y="3397250"/>
          <p14:tracePt t="56251" x="2965450" y="3403600"/>
          <p14:tracePt t="56264" x="2940050" y="3422650"/>
          <p14:tracePt t="56286" x="2933700" y="3429000"/>
          <p14:tracePt t="56299" x="2921000" y="3435350"/>
          <p14:tracePt t="56316" x="2921000" y="3441700"/>
          <p14:tracePt t="56334" x="2908300" y="3467100"/>
          <p14:tracePt t="56350" x="2901950" y="3486150"/>
          <p14:tracePt t="56368" x="2895600" y="3505200"/>
          <p14:tracePt t="56383" x="2895600" y="3530600"/>
          <p14:tracePt t="56404" x="2895600" y="3562350"/>
          <p14:tracePt t="56416" x="2895600" y="3594100"/>
          <p14:tracePt t="56434" x="2895600" y="3613150"/>
          <p14:tracePt t="56451" x="2895600" y="3644900"/>
          <p14:tracePt t="56467" x="2895600" y="3695700"/>
          <p14:tracePt t="56485" x="2901950" y="3702050"/>
          <p14:tracePt t="56500" x="2901950" y="3708400"/>
          <p14:tracePt t="56518" x="2908300" y="3714750"/>
          <p14:tracePt t="56535" x="2921000" y="3733800"/>
          <p14:tracePt t="56552" x="2933700" y="3746500"/>
          <p14:tracePt t="56567" x="2933700" y="3759200"/>
          <p14:tracePt t="56567" x="2940050" y="3765550"/>
          <p14:tracePt t="56601" x="2946400" y="3778250"/>
          <p14:tracePt t="56602" x="2959100" y="3797300"/>
          <p14:tracePt t="56615" x="2965450" y="3803650"/>
          <p14:tracePt t="56633" x="2978150" y="3816350"/>
          <p14:tracePt t="56650" x="3003550" y="3841750"/>
          <p14:tracePt t="56650" x="3009900" y="3854450"/>
          <p14:tracePt t="56669" x="3022600" y="3860800"/>
          <p14:tracePt t="56683" x="3041650" y="3886200"/>
          <p14:tracePt t="56702" x="3060700" y="3905250"/>
          <p14:tracePt t="56717" x="3073400" y="3911600"/>
          <p14:tracePt t="56735" x="3092450" y="3937000"/>
          <p14:tracePt t="56751" x="3098800" y="3937000"/>
          <p14:tracePt t="56768" x="3111500" y="3949700"/>
          <p14:tracePt t="56784" x="3117850" y="3956050"/>
          <p14:tracePt t="56816" x="3130550" y="3968750"/>
          <p14:tracePt t="56833" x="3143250" y="3981450"/>
          <p14:tracePt t="56835" x="3155950" y="3994150"/>
          <p14:tracePt t="56850" x="3175000" y="4013200"/>
          <p14:tracePt t="56866" x="3187700" y="4025900"/>
          <p14:tracePt t="56884" x="3213100" y="4044950"/>
          <p14:tracePt t="56899" x="3244850" y="4076700"/>
          <p14:tracePt t="56917" x="3263900" y="4095750"/>
          <p14:tracePt t="56934" x="3282950" y="4114800"/>
          <p14:tracePt t="56951" x="3295650" y="4127500"/>
          <p14:tracePt t="56968" x="3302000" y="4133850"/>
          <p14:tracePt t="56984" x="3308350" y="4140200"/>
          <p14:tracePt t="57023" x="3321050" y="4146550"/>
          <p14:tracePt t="57057" x="3327400" y="4152900"/>
          <p14:tracePt t="57068" x="3333750" y="4159250"/>
          <p14:tracePt t="57084" x="3340100" y="4159250"/>
          <p14:tracePt t="57118" x="3346450" y="4159250"/>
          <p14:tracePt t="57142" x="3359150" y="4165600"/>
          <p14:tracePt t="57145" x="3403600" y="4165600"/>
          <p14:tracePt t="57167" x="3454400" y="4165600"/>
          <p14:tracePt t="57183" x="3511550" y="4165600"/>
          <p14:tracePt t="57199" x="3594100" y="4165600"/>
          <p14:tracePt t="57199" x="3632200" y="4165600"/>
          <p14:tracePt t="57232" x="3651250" y="4165600"/>
          <p14:tracePt t="57234" x="3708400" y="4165600"/>
          <p14:tracePt t="57249" x="3803650" y="4165600"/>
          <p14:tracePt t="57269" x="3854450" y="4171950"/>
          <p14:tracePt t="57286" x="3898900" y="4178300"/>
          <p14:tracePt t="57301" x="3949700" y="4184650"/>
          <p14:tracePt t="57316" x="3975100" y="4184650"/>
          <p14:tracePt t="57333" x="4006850" y="4191000"/>
          <p14:tracePt t="57350" x="4064000" y="4203700"/>
          <p14:tracePt t="57367" x="4095750" y="4203700"/>
          <p14:tracePt t="57385" x="4146550" y="4203700"/>
          <p14:tracePt t="57401" x="4203700" y="4210050"/>
          <p14:tracePt t="57418" x="4273550" y="4210050"/>
          <p14:tracePt t="57432" x="4349750" y="4216400"/>
          <p14:tracePt t="57452" x="4432300" y="4216400"/>
          <p14:tracePt t="57467" x="4565650" y="4222750"/>
          <p14:tracePt t="57485" x="4641850" y="4235450"/>
          <p14:tracePt t="57500" x="4705350" y="4241800"/>
          <p14:tracePt t="57517" x="4781550" y="4248150"/>
          <p14:tracePt t="57536" x="4845050" y="4254500"/>
          <p14:tracePt t="57550" x="4902200" y="4267200"/>
          <p14:tracePt t="57550" x="4921250" y="4267200"/>
          <p14:tracePt t="57570" x="4959350" y="4273550"/>
          <p14:tracePt t="57583" x="5029200" y="4279900"/>
          <p14:tracePt t="57601" x="5073650" y="4279900"/>
          <p14:tracePt t="57617" x="5124450" y="4286250"/>
          <p14:tracePt t="57634" x="5162550" y="4286250"/>
          <p14:tracePt t="57650" x="5213350" y="4286250"/>
          <p14:tracePt t="57650" x="5238750" y="4286250"/>
          <p14:tracePt t="57670" x="5276850" y="4292600"/>
          <p14:tracePt t="57683" x="5378450" y="4292600"/>
          <p14:tracePt t="57701" x="5416550" y="4292600"/>
          <p14:tracePt t="57701" x="5454650" y="4292600"/>
          <p14:tracePt t="57718" x="5543550" y="4292600"/>
          <p14:tracePt t="57734" x="5619750" y="4292600"/>
          <p14:tracePt t="57751" x="5715000" y="4292600"/>
          <p14:tracePt t="57766" x="5791200" y="4292600"/>
          <p14:tracePt t="57781" x="5873750" y="4292600"/>
          <p14:tracePt t="57797" x="5949950" y="4286250"/>
          <p14:tracePt t="57813" x="6013450" y="4273550"/>
          <p14:tracePt t="57830" x="6096000" y="4248150"/>
          <p14:tracePt t="57848" x="6146800" y="4216400"/>
          <p14:tracePt t="57865" x="6191250" y="4178300"/>
          <p14:tracePt t="57882" x="6248400" y="4121150"/>
          <p14:tracePt t="57901" x="6305550" y="4076700"/>
          <p14:tracePt t="57901" x="6324600" y="4057650"/>
          <p14:tracePt t="57918" x="6394450" y="3975100"/>
          <p14:tracePt t="57935" x="6432550" y="3930650"/>
          <p14:tracePt t="57950" x="6445250" y="3898900"/>
          <p14:tracePt t="57970" x="6451600" y="3848100"/>
          <p14:tracePt t="57984" x="6451600" y="3816350"/>
          <p14:tracePt t="58001" x="6419850" y="3771900"/>
          <p14:tracePt t="58001" x="6394450" y="3752850"/>
          <p14:tracePt t="58022" x="6362700" y="3714750"/>
          <p14:tracePt t="58037" x="6305550" y="3670300"/>
          <p14:tracePt t="58037" x="6261100" y="3644900"/>
          <p14:tracePt t="58057" x="6242050" y="3625850"/>
          <p14:tracePt t="58067" x="6197600" y="3600450"/>
          <p14:tracePt t="58087" x="6178550" y="3587750"/>
          <p14:tracePt t="58100" x="6159500" y="3581400"/>
          <p14:tracePt t="58100" x="6146800" y="3575050"/>
          <p14:tracePt t="58120" x="6134100" y="3568700"/>
          <p14:tracePt t="58133" x="6102350" y="3556000"/>
          <p14:tracePt t="58149" x="6019800" y="3543300"/>
          <p14:tracePt t="58149" x="5962650" y="3543300"/>
          <p14:tracePt t="58175" x="5727700" y="3568700"/>
          <p14:tracePt t="58215" x="5518150" y="3575050"/>
          <p14:tracePt t="58216" x="5321300" y="3587750"/>
          <p14:tracePt t="58234" x="5041900" y="3606800"/>
          <p14:tracePt t="58252" x="4826000" y="3606800"/>
          <p14:tracePt t="58268" x="4635500" y="3619500"/>
          <p14:tracePt t="58283" x="4445000" y="3619500"/>
          <p14:tracePt t="58299" x="4267200" y="3625850"/>
          <p14:tracePt t="58317" x="4089400" y="3625850"/>
          <p14:tracePt t="58332" x="3797300" y="3638550"/>
          <p14:tracePt t="58352" x="3619500" y="3644900"/>
          <p14:tracePt t="58367" x="3454400" y="3657600"/>
          <p14:tracePt t="58384" x="3333750" y="3657600"/>
          <p14:tracePt t="58400" x="3257550" y="3663950"/>
          <p14:tracePt t="58418" x="3200400" y="3670300"/>
          <p14:tracePt t="58432" x="3155950" y="3683000"/>
          <p14:tracePt t="58449" x="3105150" y="3695700"/>
          <p14:tracePt t="58470" x="3098800" y="3695700"/>
          <p14:tracePt t="58482" x="3054350" y="3714750"/>
          <p14:tracePt t="58502" x="3035300" y="3721100"/>
          <p14:tracePt t="58517" x="3003550" y="3733800"/>
          <p14:tracePt t="58535" x="2984500" y="3746500"/>
          <p14:tracePt t="58549" x="2965450" y="3752850"/>
          <p14:tracePt t="58567" x="2959100" y="3759200"/>
          <p14:tracePt t="58582" x="2946400" y="3765550"/>
          <p14:tracePt t="58599" x="2940050" y="3771900"/>
          <p14:tracePt t="58676" x="2940050" y="3784600"/>
          <p14:tracePt t="58678" x="2940050" y="3822700"/>
          <p14:tracePt t="58697" x="2940050" y="3860800"/>
          <p14:tracePt t="58714" x="2940050" y="3905250"/>
          <p14:tracePt t="58730" x="2933700" y="3917950"/>
          <p14:tracePt t="58746" x="2933700" y="3937000"/>
          <p14:tracePt t="58763" x="2933700" y="3956050"/>
          <p14:tracePt t="58781" x="2933700" y="3962400"/>
          <p14:tracePt t="58816" x="2933700" y="3968750"/>
          <p14:tracePt t="60175" x="2927350" y="3975100"/>
          <p14:tracePt t="60180" x="2863850" y="3994150"/>
          <p14:tracePt t="60200" x="2800350" y="4000500"/>
          <p14:tracePt t="60200" x="2762250" y="4000500"/>
          <p14:tracePt t="60233" x="2736850" y="4000500"/>
          <p14:tracePt t="60234" x="2660650" y="4006850"/>
          <p14:tracePt t="60249" x="2552700" y="4006850"/>
          <p14:tracePt t="60268" x="2489200" y="4000500"/>
          <p14:tracePt t="60291" x="2463800" y="3987800"/>
          <p14:tracePt t="60316" x="2457450" y="3987800"/>
          <p14:tracePt t="60334" x="2419350" y="3962400"/>
          <p14:tracePt t="60353" x="2413000" y="3956050"/>
          <p14:tracePt t="60353" x="2400300" y="3949700"/>
          <p14:tracePt t="60368" x="2387600" y="3943350"/>
          <p14:tracePt t="60382" x="2355850" y="3930650"/>
          <p14:tracePt t="60399" x="2330450" y="3917950"/>
          <p14:tracePt t="60418" x="2317750" y="3911600"/>
          <p14:tracePt t="60432" x="2317750" y="3905250"/>
          <p14:tracePt t="60450" x="2292350" y="3892550"/>
          <p14:tracePt t="60465" x="2286000" y="3892550"/>
          <p14:tracePt t="60465" x="2266950" y="3879850"/>
          <p14:tracePt t="60483" x="2228850" y="3841750"/>
          <p14:tracePt t="60498" x="2209800" y="3822700"/>
          <p14:tracePt t="60516" x="2203450" y="3816350"/>
          <p14:tracePt t="60532" x="2197100" y="3816350"/>
          <p14:tracePt t="60567" x="2190750" y="3803650"/>
          <p14:tracePt t="60590" x="2171700" y="3778250"/>
          <p14:tracePt t="60591" x="2165350" y="3759200"/>
          <p14:tracePt t="60615" x="2159000" y="3740150"/>
          <p14:tracePt t="60633" x="2152650" y="3733800"/>
          <p14:tracePt t="60649" x="2152650" y="3727450"/>
          <p14:tracePt t="60667" x="2152650" y="3714750"/>
          <p14:tracePt t="60682" x="2152650" y="3708400"/>
          <p14:tracePt t="60702" x="2152650" y="3689350"/>
          <p14:tracePt t="60715" x="2159000" y="3676650"/>
          <p14:tracePt t="60732" x="2171700" y="3657600"/>
          <p14:tracePt t="60750" x="2178050" y="3632200"/>
          <p14:tracePt t="60766" x="2190750" y="3625850"/>
          <p14:tracePt t="60783" x="2209800" y="3606800"/>
          <p14:tracePt t="60799" x="2228850" y="3581400"/>
          <p14:tracePt t="60814" x="2254250" y="3549650"/>
          <p14:tracePt t="60831" x="2273300" y="3530600"/>
          <p14:tracePt t="60847" x="2286000" y="3517900"/>
          <p14:tracePt t="60864" x="2305050" y="3498850"/>
          <p14:tracePt t="60880" x="2324100" y="3479800"/>
          <p14:tracePt t="60897" x="2343150" y="3454400"/>
          <p14:tracePt t="60913" x="2368550" y="3435350"/>
          <p14:tracePt t="60913" x="2374900" y="3429000"/>
          <p14:tracePt t="60932" x="2387600" y="3422650"/>
          <p14:tracePt t="60947" x="2406650" y="3409950"/>
          <p14:tracePt t="60965" x="2413000" y="3403600"/>
          <p14:tracePt t="60981" x="2419350" y="3403600"/>
          <p14:tracePt t="61001" x="2432050" y="3397250"/>
          <p14:tracePt t="61039" x="2444750" y="3397250"/>
          <p14:tracePt t="61041" x="2470150" y="3390900"/>
          <p14:tracePt t="61065" x="2501900" y="3384550"/>
          <p14:tracePt t="61086" x="2540000" y="3371850"/>
          <p14:tracePt t="61099" x="2565400" y="3365500"/>
          <p14:tracePt t="61117" x="2597150" y="3352800"/>
          <p14:tracePt t="61132" x="2654300" y="3333750"/>
          <p14:tracePt t="61150" x="2679700" y="3333750"/>
          <p14:tracePt t="61167" x="2692400" y="3327400"/>
          <p14:tracePt t="61182" x="2711450" y="3327400"/>
          <p14:tracePt t="61199" x="2724150" y="3327400"/>
          <p14:tracePt t="61215" x="2749550" y="3327400"/>
          <p14:tracePt t="61234" x="2762250" y="3321050"/>
          <p14:tracePt t="61248" x="2781300" y="3321050"/>
          <p14:tracePt t="61266" x="2819400" y="3321050"/>
          <p14:tracePt t="61282" x="2838450" y="3321050"/>
          <p14:tracePt t="61300" x="2851150" y="3321050"/>
          <p14:tracePt t="61316" x="2870200" y="3321050"/>
          <p14:tracePt t="61331" x="2876550" y="3321050"/>
          <p14:tracePt t="61349" x="2889250" y="3321050"/>
          <p14:tracePt t="61365" x="2901950" y="3321050"/>
          <p14:tracePt t="61382" x="2921000" y="3321050"/>
          <p14:tracePt t="61399" x="2933700" y="3321050"/>
          <p14:tracePt t="61416" x="2946400" y="3321050"/>
          <p14:tracePt t="61432" x="2952750" y="3321050"/>
          <p14:tracePt t="61450" x="2959100" y="3321050"/>
          <p14:tracePt t="61465" x="2971800" y="3321050"/>
          <p14:tracePt t="61482" x="2990850" y="3321050"/>
          <p14:tracePt t="61501" x="2997200" y="3321050"/>
          <p14:tracePt t="61515" x="3016250" y="3321050"/>
          <p14:tracePt t="61533" x="3028950" y="3321050"/>
          <p14:tracePt t="61548" x="3041650" y="3321050"/>
          <p14:tracePt t="61565" x="3079750" y="3321050"/>
          <p14:tracePt t="61582" x="3105150" y="3321050"/>
          <p14:tracePt t="61599" x="3136900" y="3321050"/>
          <p14:tracePt t="61616" x="3155950" y="3321050"/>
          <p14:tracePt t="61633" x="3162300" y="3321050"/>
          <p14:tracePt t="61650" x="3175000" y="3321050"/>
          <p14:tracePt t="61684" x="3187700" y="3321050"/>
          <p14:tracePt t="61698" x="3194050" y="3321050"/>
          <p14:tracePt t="61713" x="3206750" y="3327400"/>
          <p14:tracePt t="61714" x="3219450" y="3327400"/>
          <p14:tracePt t="61730" x="3232150" y="3327400"/>
          <p14:tracePt t="61747" x="3244850" y="3327400"/>
          <p14:tracePt t="61763" x="3257550" y="3333750"/>
          <p14:tracePt t="61780" x="3270250" y="3333750"/>
          <p14:tracePt t="61797" x="3289300" y="3340100"/>
          <p14:tracePt t="61814" x="3295650" y="3340100"/>
          <p14:tracePt t="61833" x="3308350" y="3346450"/>
          <p14:tracePt t="61833" x="3314700" y="3359150"/>
          <p14:tracePt t="61864" x="3333750" y="3371850"/>
          <p14:tracePt t="61882" x="3352800" y="3397250"/>
          <p14:tracePt t="61903" x="3365500" y="3403600"/>
          <p14:tracePt t="61916" x="3378200" y="3429000"/>
          <p14:tracePt t="61935" x="3390900" y="3448050"/>
          <p14:tracePt t="61950" x="3397250" y="3454400"/>
          <p14:tracePt t="61967" x="3416300" y="3473450"/>
          <p14:tracePt t="62016" x="3422650" y="3473450"/>
          <p14:tracePt t="62032" x="3422650" y="3479800"/>
          <p14:tracePt t="62078" x="3422650" y="3486150"/>
          <p14:tracePt t="62084" x="3422650" y="3505200"/>
          <p14:tracePt t="62118" x="3422650" y="3511550"/>
          <p14:tracePt t="62141" x="3422650" y="3517900"/>
          <p14:tracePt t="62157" x="3422650" y="3524250"/>
          <p14:tracePt t="62327" x="3416300" y="3530600"/>
          <p14:tracePt t="62345" x="3397250" y="3543300"/>
          <p14:tracePt t="62389" x="3384550" y="3549650"/>
          <p14:tracePt t="62405" x="3371850" y="3556000"/>
          <p14:tracePt t="62407" x="3359150" y="3562350"/>
          <p14:tracePt t="62433" x="3340100" y="3581400"/>
          <p14:tracePt t="62449" x="3321050" y="3594100"/>
          <p14:tracePt t="62481" x="3308350" y="3606800"/>
          <p14:tracePt t="62483" x="3308350" y="3613150"/>
          <p14:tracePt t="62500" x="3302000" y="3619500"/>
          <p14:tracePt t="62537" x="3295650" y="3619500"/>
          <p14:tracePt t="62553" x="3295650" y="3625850"/>
          <p14:tracePt t="62574" x="3289300" y="3625850"/>
          <p14:tracePt t="62599" x="3282950" y="3625850"/>
          <p14:tracePt t="62599" x="3276600" y="3632200"/>
          <p14:tracePt t="62636" x="3270250" y="3632200"/>
          <p14:tracePt t="62684" x="3257550" y="3632200"/>
          <p14:tracePt t="62685" x="3251200" y="3632200"/>
          <p14:tracePt t="62719" x="3244850" y="3632200"/>
          <p14:tracePt t="62724" x="3238500" y="3632200"/>
          <p14:tracePt t="62749" x="3232150" y="3632200"/>
          <p14:tracePt t="62785" x="3225800" y="3632200"/>
          <p14:tracePt t="62809" x="3200400" y="3632200"/>
          <p14:tracePt t="62815" x="3175000" y="3638550"/>
          <p14:tracePt t="62833" x="3162300" y="3638550"/>
          <p14:tracePt t="62849" x="3149600" y="3638550"/>
          <p14:tracePt t="62866" x="3143250" y="3638550"/>
          <p14:tracePt t="62883" x="3130550" y="3638550"/>
          <p14:tracePt t="62898" x="3124200" y="3638550"/>
          <p14:tracePt t="62917" x="3111500" y="3638550"/>
          <p14:tracePt t="62954" x="3105150" y="3638550"/>
          <p14:tracePt t="62979" x="3092450" y="3638550"/>
          <p14:tracePt t="63002" x="3086100" y="3638550"/>
          <p14:tracePt t="63017" x="3073400" y="3632200"/>
          <p14:tracePt t="63024" x="3048000" y="3613150"/>
          <p14:tracePt t="63051" x="3035300" y="3600450"/>
          <p14:tracePt t="63067" x="3016250" y="3575050"/>
          <p14:tracePt t="63082" x="3003550" y="3568700"/>
          <p14:tracePt t="63101" x="2978150" y="3536950"/>
          <p14:tracePt t="63116" x="2952750" y="3505200"/>
          <p14:tracePt t="63134" x="2946400" y="3505200"/>
          <p14:tracePt t="63148" x="2940050" y="3498850"/>
          <p14:tracePt t="63167" x="2940050" y="3492500"/>
          <p14:tracePt t="63202" x="2933700" y="3486150"/>
          <p14:tracePt t="63218" x="2927350" y="3479800"/>
          <p14:tracePt t="63240" x="2927350" y="3467100"/>
          <p14:tracePt t="63246" x="2927350" y="3454400"/>
          <p14:tracePt t="63289" x="2927350" y="3441700"/>
          <p14:tracePt t="63302" x="2933700" y="3429000"/>
          <p14:tracePt t="63312" x="2959100" y="3409950"/>
          <p14:tracePt t="63334" x="2971800" y="3390900"/>
          <p14:tracePt t="63350" x="3003550" y="3371850"/>
          <p14:tracePt t="63369" x="3035300" y="3352800"/>
          <p14:tracePt t="63382" x="3054350" y="3340100"/>
          <p14:tracePt t="63401" x="3067050" y="3333750"/>
          <p14:tracePt t="63415" x="3086100" y="3327400"/>
          <p14:tracePt t="63433" x="3092450" y="3321050"/>
          <p14:tracePt t="63449" x="3117850" y="3314700"/>
          <p14:tracePt t="63465" x="3136900" y="3308350"/>
          <p14:tracePt t="63484" x="3149600" y="3308350"/>
          <p14:tracePt t="63499" x="3162300" y="3308350"/>
          <p14:tracePt t="63517" x="3168650" y="3308350"/>
          <p14:tracePt t="63534" x="3194050" y="3308350"/>
          <p14:tracePt t="63570" x="3206750" y="3308350"/>
          <p14:tracePt t="63645" x="3213100" y="3308350"/>
          <p14:tracePt t="63685" x="3219450" y="3308350"/>
          <p14:tracePt t="63707" x="3232150" y="3308350"/>
          <p14:tracePt t="63709" x="3244850" y="3308350"/>
          <p14:tracePt t="63734" x="3257550" y="3308350"/>
          <p14:tracePt t="63750" x="3276600" y="3308350"/>
          <p14:tracePt t="63765" x="3308350" y="3308350"/>
          <p14:tracePt t="63783" x="3352800" y="3308350"/>
          <p14:tracePt t="63799" x="3371850" y="3321050"/>
          <p14:tracePt t="63817" x="3403600" y="3333750"/>
          <p14:tracePt t="63832" x="3422650" y="3346450"/>
          <p14:tracePt t="63850" x="3448050" y="3359150"/>
          <p14:tracePt t="63865" x="3467100" y="3378200"/>
          <p14:tracePt t="63883" x="3492500" y="3397250"/>
          <p14:tracePt t="63899" x="3511550" y="3416300"/>
          <p14:tracePt t="63914" x="3524250" y="3422650"/>
          <p14:tracePt t="64047" x="3524250" y="3429000"/>
          <p14:tracePt t="64061" x="3524250" y="3435350"/>
          <p14:tracePt t="64082" x="3524250" y="3460750"/>
          <p14:tracePt t="64099" x="3517900" y="3505200"/>
          <p14:tracePt t="64099" x="3517900" y="3517900"/>
          <p14:tracePt t="64119" x="3511550" y="3536950"/>
          <p14:tracePt t="64131" x="3492500" y="3600450"/>
          <p14:tracePt t="64151" x="3492500" y="3606800"/>
          <p14:tracePt t="64184" x="3486150" y="3625850"/>
          <p14:tracePt t="64184" x="3486150" y="3632200"/>
          <p14:tracePt t="64203" x="3486150" y="3644900"/>
          <p14:tracePt t="64216" x="3479800" y="3651250"/>
          <p14:tracePt t="64242" x="3473450" y="3663950"/>
          <p14:tracePt t="64242" x="3467100" y="3676650"/>
          <p14:tracePt t="64258" x="3454400" y="3689350"/>
          <p14:tracePt t="64283" x="3429000" y="3702050"/>
          <p14:tracePt t="64300" x="3409950" y="3721100"/>
          <p14:tracePt t="64315" x="3384550" y="3740150"/>
          <p14:tracePt t="64333" x="3346450" y="3778250"/>
          <p14:tracePt t="64349" x="3308350" y="3816350"/>
          <p14:tracePt t="64365" x="3289300" y="3829050"/>
          <p14:tracePt t="64384" x="3270250" y="3841750"/>
          <p14:tracePt t="64398" x="3257550" y="3841750"/>
          <p14:tracePt t="64418" x="3251200" y="3848100"/>
          <p14:tracePt t="64459" x="3238500" y="3848100"/>
          <p14:tracePt t="64481" x="3225800" y="3848100"/>
          <p14:tracePt t="64484" x="3206750" y="3848100"/>
          <p14:tracePt t="64500" x="3194050" y="3848100"/>
          <p14:tracePt t="64515" x="3181350" y="3848100"/>
          <p14:tracePt t="64536" x="3168650" y="3848100"/>
          <p14:tracePt t="64549" x="3155950" y="3848100"/>
          <p14:tracePt t="64549" x="3143250" y="3848100"/>
          <p14:tracePt t="64568" x="3136900" y="3848100"/>
          <p14:tracePt t="64582" x="3117850" y="3848100"/>
          <p14:tracePt t="64601" x="3105150" y="3848100"/>
          <p14:tracePt t="64616" x="3092450" y="3848100"/>
          <p14:tracePt t="64633" x="3079750" y="3848100"/>
          <p14:tracePt t="64649" x="3022600" y="3803650"/>
          <p14:tracePt t="64668" x="2984500" y="3771900"/>
          <p14:tracePt t="64683" x="2965450" y="3752850"/>
          <p14:tracePt t="64701" x="2933700" y="3721100"/>
          <p14:tracePt t="64717" x="2914650" y="3702050"/>
          <p14:tracePt t="64748" x="2908300" y="3689350"/>
          <p14:tracePt t="64749" x="2895600" y="3651250"/>
          <p14:tracePt t="64764" x="2876550" y="3613150"/>
          <p14:tracePt t="64782" x="2876550" y="3568700"/>
          <p14:tracePt t="64797" x="2870200" y="3511550"/>
          <p14:tracePt t="64816" x="2870200" y="3473450"/>
          <p14:tracePt t="64833" x="2870200" y="3435350"/>
          <p14:tracePt t="64848" x="2870200" y="3409950"/>
          <p14:tracePt t="64866" x="2876550" y="3397250"/>
          <p14:tracePt t="64881" x="2876550" y="3390900"/>
          <p14:tracePt t="64898" x="2882900" y="3384550"/>
          <p14:tracePt t="64916" x="2882900" y="3378200"/>
          <p14:tracePt t="65009" x="2889250" y="3378200"/>
          <p14:tracePt t="65034" x="2908300" y="3371850"/>
          <p14:tracePt t="65036" x="2952750" y="3371850"/>
          <p14:tracePt t="65051" x="2997200" y="3365500"/>
          <p14:tracePt t="65065" x="3041650" y="3365500"/>
          <p14:tracePt t="65084" x="3092450" y="3359150"/>
          <p14:tracePt t="65099" x="3130550" y="3359150"/>
          <p14:tracePt t="65115" x="3162300" y="3359150"/>
          <p14:tracePt t="65133" x="3181350" y="3359150"/>
          <p14:tracePt t="65133" x="3194050" y="3359150"/>
          <p14:tracePt t="65149" x="3219450" y="3359150"/>
          <p14:tracePt t="65167" x="3232150" y="3359150"/>
          <p14:tracePt t="65183" x="3257550" y="3359150"/>
          <p14:tracePt t="65201" x="3276600" y="3359150"/>
          <p14:tracePt t="65215" x="3302000" y="3359150"/>
          <p14:tracePt t="65235" x="3308350" y="3359150"/>
          <p14:tracePt t="65252" x="3333750" y="3371850"/>
          <p14:tracePt t="65267" x="3352800" y="3390900"/>
          <p14:tracePt t="65282" x="3378200" y="3403600"/>
          <p14:tracePt t="65298" x="3397250" y="3422650"/>
          <p14:tracePt t="65315" x="3416300" y="3441700"/>
          <p14:tracePt t="65333" x="3448050" y="3473450"/>
          <p14:tracePt t="65353" x="3467100" y="3492500"/>
          <p14:tracePt t="65365" x="3492500" y="3517900"/>
          <p14:tracePt t="65383" x="3511550" y="3556000"/>
          <p14:tracePt t="65399" x="3524250" y="3587750"/>
          <p14:tracePt t="65417" x="3524250" y="3619500"/>
          <p14:tracePt t="65432" x="3524250" y="3638550"/>
          <p14:tracePt t="65448" x="3524250" y="3651250"/>
          <p14:tracePt t="65448" x="3524250" y="3657600"/>
          <p14:tracePt t="65481" x="3524250" y="3670300"/>
          <p14:tracePt t="65482" x="3524250" y="3676650"/>
          <p14:tracePt t="65503" x="3524250" y="3695700"/>
          <p14:tracePt t="65515" x="3517900" y="3714750"/>
          <p14:tracePt t="65551" x="3511550" y="3721100"/>
          <p14:tracePt t="65552" x="3498850" y="3733800"/>
          <p14:tracePt t="65552" x="3492500" y="3746500"/>
          <p14:tracePt t="65583" x="3479800" y="3759200"/>
          <p14:tracePt t="65584" x="3454400" y="3771900"/>
          <p14:tracePt t="65598" x="3435350" y="3797300"/>
          <p14:tracePt t="65616" x="3416300" y="3797300"/>
          <p14:tracePt t="65631" x="3397250" y="3810000"/>
          <p14:tracePt t="65650" x="3378200" y="3816350"/>
          <p14:tracePt t="65665" x="3352800" y="3822700"/>
          <p14:tracePt t="65685" x="3340100" y="3822700"/>
          <p14:tracePt t="65699" x="3327400" y="3822700"/>
          <p14:tracePt t="65718" x="3321050" y="3822700"/>
          <p14:tracePt t="65733" x="3314700" y="3822700"/>
          <p14:tracePt t="65768" x="3308350" y="3822700"/>
          <p14:tracePt t="65782" x="3302000" y="3822700"/>
          <p14:tracePt t="65831" x="3289300" y="3816350"/>
          <p14:tracePt t="65852" x="3289300" y="3810000"/>
          <p14:tracePt t="65861" x="3289300" y="3797300"/>
          <p14:tracePt t="65882" x="3289300" y="3790950"/>
          <p14:tracePt t="65898" x="3302000" y="3778250"/>
          <p14:tracePt t="65917" x="3327400" y="3765550"/>
          <p14:tracePt t="65932" x="3346450" y="3759200"/>
          <p14:tracePt t="65950" x="3384550" y="3759200"/>
          <p14:tracePt t="65965" x="3416300" y="3759200"/>
          <p14:tracePt t="65965" x="3435350" y="3759200"/>
          <p14:tracePt t="65990" x="3511550" y="3752850"/>
          <p14:tracePt t="65990" x="3549650" y="3746500"/>
          <p14:tracePt t="66019" x="3581400" y="3746500"/>
          <p14:tracePt t="66036" x="3606800" y="3740150"/>
          <p14:tracePt t="66050" x="3632200" y="3740150"/>
          <p14:tracePt t="66066" x="3651250" y="3740150"/>
          <p14:tracePt t="66082" x="3657600" y="3740150"/>
          <p14:tracePt t="66099" x="3663950" y="3740150"/>
          <p14:tracePt t="66116" x="3670300" y="3740150"/>
          <p14:tracePt t="66165" x="3676650" y="3740150"/>
          <p14:tracePt t="66185" x="3683000" y="3740150"/>
          <p14:tracePt t="66211" x="3689350" y="3740150"/>
          <p14:tracePt t="66232" x="3695700" y="3740150"/>
          <p14:tracePt t="66239" x="3702050" y="3740150"/>
          <p14:tracePt t="66295" x="3708400" y="3740150"/>
          <p14:tracePt t="66356" x="3714750" y="3740150"/>
          <p14:tracePt t="66357" x="3721100" y="3740150"/>
          <p14:tracePt t="66381" x="3733800" y="3740150"/>
          <p14:tracePt t="66419" x="3740150" y="3740150"/>
          <p14:tracePt t="66443" x="3746500" y="3740150"/>
          <p14:tracePt t="66791" x="3752850" y="3740150"/>
          <p14:tracePt t="66838" x="3765550" y="3740150"/>
          <p14:tracePt t="66840" x="3778250" y="3740150"/>
          <p14:tracePt t="66865" x="3790950" y="3733800"/>
          <p14:tracePt t="66883" x="3797300" y="3733800"/>
          <p14:tracePt t="66897" x="3810000" y="3733800"/>
          <p14:tracePt t="66917" x="3822700" y="3733800"/>
          <p14:tracePt t="66931" x="3829050" y="3733800"/>
          <p14:tracePt t="66977" x="3841750" y="3733800"/>
          <p14:tracePt t="66984" x="3854450" y="3727450"/>
          <p14:tracePt t="67017" x="3867150" y="3721100"/>
          <p14:tracePt t="67019" x="3892550" y="3714750"/>
          <p14:tracePt t="67036" x="3898900" y="3708400"/>
          <p14:tracePt t="67049" x="3911600" y="3702050"/>
          <p14:tracePt t="67067" x="3917950" y="3702050"/>
          <p14:tracePt t="67270" x="3898900" y="3702050"/>
          <p14:tracePt t="67278" x="3873500" y="3702050"/>
          <p14:tracePt t="67300" x="3867150" y="3702050"/>
          <p14:tracePt t="67314" x="3848100" y="3702050"/>
          <p14:tracePt t="67314" x="3835400" y="3702050"/>
          <p14:tracePt t="67334" x="3816350" y="3702050"/>
          <p14:tracePt t="67349" x="3803650" y="3702050"/>
          <p14:tracePt t="67366" x="3790950" y="3708400"/>
          <p14:tracePt t="67382" x="3778250" y="3714750"/>
          <p14:tracePt t="67400" x="3752850" y="3727450"/>
          <p14:tracePt t="67414" x="3733800" y="3740150"/>
          <p14:tracePt t="67431" x="3714750" y="3746500"/>
          <p14:tracePt t="67449" x="3695700" y="3746500"/>
          <p14:tracePt t="67519" x="3689350" y="3746500"/>
          <p14:tracePt t="67543" x="3670300" y="3733800"/>
          <p14:tracePt t="67543" x="3657600" y="3714750"/>
          <p14:tracePt t="67551" x="3651250" y="3702050"/>
          <p14:tracePt t="67564" x="3625850" y="3657600"/>
          <p14:tracePt t="67581" x="3619500" y="3625850"/>
          <p14:tracePt t="67598" x="3613150" y="3575050"/>
          <p14:tracePt t="67614" x="3613150" y="3524250"/>
          <p14:tracePt t="67633" x="3613150" y="3486150"/>
          <p14:tracePt t="67648" x="3613150" y="3454400"/>
          <p14:tracePt t="67648" x="3613150" y="3435350"/>
          <p14:tracePt t="67668" x="3619500" y="3429000"/>
          <p14:tracePt t="67681" x="3632200" y="3409950"/>
          <p14:tracePt t="67701" x="3632200" y="3403600"/>
          <p14:tracePt t="67714" x="3663950" y="3390900"/>
          <p14:tracePt t="67731" x="3689350" y="3384550"/>
          <p14:tracePt t="67749" x="3721100" y="3378200"/>
          <p14:tracePt t="67764" x="3759200" y="3378200"/>
          <p14:tracePt t="67785" x="3771900" y="3378200"/>
          <p14:tracePt t="67785" x="3784600" y="3378200"/>
          <p14:tracePt t="67798" x="3803650" y="3378200"/>
          <p14:tracePt t="67845" x="3816350" y="3378200"/>
          <p14:tracePt t="67848" x="3829050" y="3384550"/>
          <p14:tracePt t="67865" x="3841750" y="3397250"/>
          <p14:tracePt t="67881" x="3854450" y="3409950"/>
          <p14:tracePt t="67881" x="3867150" y="3416300"/>
          <p14:tracePt t="67899" x="3879850" y="3441700"/>
          <p14:tracePt t="67913" x="3905250" y="3473450"/>
          <p14:tracePt t="67933" x="3930650" y="3498850"/>
          <p14:tracePt t="67948" x="3937000" y="3511550"/>
          <p14:tracePt t="67964" x="3949700" y="3530600"/>
          <p14:tracePt t="67982" x="3956050" y="3536950"/>
          <p14:tracePt t="68023" x="3962400" y="3536950"/>
          <p14:tracePt t="68108" x="3975100" y="3530600"/>
          <p14:tracePt t="68111" x="3987800" y="3505200"/>
          <p14:tracePt t="68136" x="4006850" y="3473450"/>
          <p14:tracePt t="68150" x="4032250" y="3448050"/>
          <p14:tracePt t="68167" x="4064000" y="3409950"/>
          <p14:tracePt t="68188" x="4070350" y="3397250"/>
          <p14:tracePt t="68199" x="4089400" y="3378200"/>
          <p14:tracePt t="68215" x="4108450" y="3352800"/>
          <p14:tracePt t="68231" x="4133850" y="3346450"/>
          <p14:tracePt t="68246" x="4152900" y="3340100"/>
          <p14:tracePt t="68264" x="4159250" y="3340100"/>
          <p14:tracePt t="68280" x="4165600" y="3340100"/>
          <p14:tracePt t="68296" x="4178300" y="3340100"/>
          <p14:tracePt t="68313" x="4191000" y="3340100"/>
          <p14:tracePt t="68330" x="4216400" y="3340100"/>
          <p14:tracePt t="68364" x="4229100" y="3340100"/>
          <p14:tracePt t="68365" x="4235450" y="3352800"/>
          <p14:tracePt t="68365" x="4248150" y="3365500"/>
          <p14:tracePt t="68380" x="4267200" y="3397250"/>
          <p14:tracePt t="68396" x="4286250" y="3460750"/>
          <p14:tracePt t="68413" x="4292600" y="3517900"/>
          <p14:tracePt t="68430" x="4298950" y="3600450"/>
          <p14:tracePt t="68430" x="4298950" y="3619500"/>
          <p14:tracePt t="68449" x="4298950" y="3657600"/>
          <p14:tracePt t="68463" x="4298950" y="3740150"/>
          <p14:tracePt t="68480" x="4298950" y="3771900"/>
          <p14:tracePt t="68498" x="4292600" y="3797300"/>
          <p14:tracePt t="68514" x="4279900" y="3816350"/>
          <p14:tracePt t="68514" x="4273550" y="3829050"/>
          <p14:tracePt t="68534" x="4267200" y="3829050"/>
          <p14:tracePt t="68547" x="4241800" y="3835400"/>
          <p14:tracePt t="68564" x="4222750" y="3835400"/>
          <p14:tracePt t="68580" x="4197350" y="3835400"/>
          <p14:tracePt t="68599" x="4178300" y="3835400"/>
          <p14:tracePt t="68613" x="4171950" y="3835400"/>
          <p14:tracePt t="68630" x="4146550" y="3835400"/>
          <p14:tracePt t="68647" x="4133850" y="3822700"/>
          <p14:tracePt t="68663" x="4089400" y="3790950"/>
          <p14:tracePt t="68663" x="4070350" y="3765550"/>
          <p14:tracePt t="68683" x="4051300" y="3746500"/>
          <p14:tracePt t="68697" x="4013200" y="3708400"/>
          <p14:tracePt t="68715" x="3968750" y="3657600"/>
          <p14:tracePt t="68731" x="3949700" y="3625850"/>
          <p14:tracePt t="68749" x="3943350" y="3594100"/>
          <p14:tracePt t="68764" x="3937000" y="3562350"/>
          <p14:tracePt t="68780" x="3937000" y="3517900"/>
          <p14:tracePt t="68780" x="3937000" y="3505200"/>
          <p14:tracePt t="68799" x="3943350" y="3467100"/>
          <p14:tracePt t="68814" x="3962400" y="3429000"/>
          <p14:tracePt t="68833" x="3975100" y="3397250"/>
          <p14:tracePt t="68850" x="4051300" y="3333750"/>
          <p14:tracePt t="68915" x="4064000" y="3327400"/>
          <p14:tracePt t="68916" x="4070350" y="3327400"/>
          <p14:tracePt t="68932" x="4076700" y="3327400"/>
          <p14:tracePt t="70060" x="0" y="0"/>
        </p14:tracePtLst>
        <p14:tracePtLst>
          <p14:tracePt t="73124" x="2800350" y="4406900"/>
          <p14:tracePt t="73230" x="2794000" y="4406900"/>
          <p14:tracePt t="73240" x="2787650" y="4413250"/>
          <p14:tracePt t="73270" x="2749550" y="4451350"/>
          <p14:tracePt t="73270" x="2743200" y="4457700"/>
          <p14:tracePt t="73289" x="2730500" y="4464050"/>
          <p14:tracePt t="73297" x="2698750" y="4495800"/>
          <p14:tracePt t="73313" x="2679700" y="4502150"/>
          <p14:tracePt t="73332" x="2628900" y="4527550"/>
          <p14:tracePt t="73350" x="2597150" y="4540250"/>
          <p14:tracePt t="73365" x="2578100" y="4546600"/>
          <p14:tracePt t="73380" x="2565400" y="4552950"/>
          <p14:tracePt t="73399" x="2540000" y="4565650"/>
          <p14:tracePt t="73414" x="2501900" y="4572000"/>
          <p14:tracePt t="73431" x="2489200" y="4578350"/>
          <p14:tracePt t="73431" x="2476500" y="4578350"/>
          <p14:tracePt t="73449" x="2470150" y="4578350"/>
          <p14:tracePt t="73463" x="2438400" y="4578350"/>
          <p14:tracePt t="73482" x="2400300" y="4578350"/>
          <p14:tracePt t="73496" x="2349500" y="4559300"/>
          <p14:tracePt t="73515" x="2286000" y="4521200"/>
          <p14:tracePt t="73534" x="2222500" y="4483100"/>
          <p14:tracePt t="73552" x="2203450" y="4470400"/>
          <p14:tracePt t="73565" x="2184400" y="4464050"/>
          <p14:tracePt t="73582" x="2178050" y="4451350"/>
          <p14:tracePt t="73599" x="2159000" y="4419600"/>
          <p14:tracePt t="73614" x="2152650" y="4387850"/>
          <p14:tracePt t="73632" x="2152650" y="4368800"/>
          <p14:tracePt t="73647" x="2152650" y="4349750"/>
          <p14:tracePt t="73647" x="2152650" y="4324350"/>
          <p14:tracePt t="73666" x="2152650" y="4311650"/>
          <p14:tracePt t="73680" x="2165350" y="4279900"/>
          <p14:tracePt t="73698" x="2178050" y="4248150"/>
          <p14:tracePt t="73714" x="2203450" y="4210050"/>
          <p14:tracePt t="73730" x="2235200" y="4178300"/>
          <p14:tracePt t="73748" x="2273300" y="4159250"/>
          <p14:tracePt t="73764" x="2305050" y="4140200"/>
          <p14:tracePt t="73764" x="2311400" y="4140200"/>
          <p14:tracePt t="73784" x="2330450" y="4140200"/>
          <p14:tracePt t="73798" x="2362200" y="4140200"/>
          <p14:tracePt t="73813" x="2381250" y="4133850"/>
          <p14:tracePt t="73829" x="2413000" y="4133850"/>
          <p14:tracePt t="73846" x="2432050" y="4133850"/>
          <p14:tracePt t="73862" x="2444750" y="4133850"/>
          <p14:tracePt t="73879" x="2457450" y="4133850"/>
          <p14:tracePt t="73898" x="2476500" y="4133850"/>
          <p14:tracePt t="73913" x="2508250" y="4152900"/>
          <p14:tracePt t="73931" x="2533650" y="4171950"/>
          <p14:tracePt t="73948" x="2571750" y="4191000"/>
          <p14:tracePt t="73965" x="2609850" y="4216400"/>
          <p14:tracePt t="73965" x="2622550" y="4222750"/>
          <p14:tracePt t="73998" x="2628900" y="4235450"/>
          <p14:tracePt t="74002" x="2647950" y="4248150"/>
          <p14:tracePt t="74016" x="2654300" y="4260850"/>
          <p14:tracePt t="74037" x="2660650" y="4260850"/>
          <p14:tracePt t="74047" x="2660650" y="4267200"/>
          <p14:tracePt t="74087" x="2667000" y="4279900"/>
          <p14:tracePt t="74106" x="2667000" y="4298950"/>
          <p14:tracePt t="74109" x="2667000" y="4337050"/>
          <p14:tracePt t="74131" x="2667000" y="4356100"/>
          <p14:tracePt t="74149" x="2660650" y="4387850"/>
          <p14:tracePt t="74165" x="2660650" y="4394200"/>
          <p14:tracePt t="74182" x="2660650" y="4400550"/>
          <p14:tracePt t="74416" x="0" y="0"/>
        </p14:tracePtLst>
        <p14:tracePtLst>
          <p14:tracePt t="75067" x="2660650" y="4400550"/>
          <p14:tracePt t="75193" x="2609850" y="4432300"/>
          <p14:tracePt t="75200" x="2559050" y="4470400"/>
          <p14:tracePt t="75217" x="2501900" y="4508500"/>
          <p14:tracePt t="75230" x="2368550" y="4565650"/>
          <p14:tracePt t="75264" x="2349500" y="4565650"/>
          <p14:tracePt t="75333" x="2343150" y="4565650"/>
          <p14:tracePt t="75343" x="2343150" y="4502150"/>
          <p14:tracePt t="75370" x="2349500" y="4470400"/>
          <p14:tracePt t="75387" x="2387600" y="4432300"/>
          <p14:tracePt t="75402" x="2432050" y="4375150"/>
          <p14:tracePt t="75413" x="2457450" y="4349750"/>
          <p14:tracePt t="75431" x="2495550" y="4330700"/>
          <p14:tracePt t="75447" x="2527300" y="4318000"/>
          <p14:tracePt t="75447" x="2540000" y="4318000"/>
          <p14:tracePt t="75465" x="2565400" y="4311650"/>
          <p14:tracePt t="75480" x="2578100" y="4311650"/>
          <p14:tracePt t="75498" x="2590800" y="4305300"/>
          <p14:tracePt t="75513" x="2635250" y="4305300"/>
          <p14:tracePt t="75530" x="2724150" y="4311650"/>
          <p14:tracePt t="75553" x="2749550" y="4311650"/>
          <p14:tracePt t="75563" x="2800350" y="4318000"/>
          <p14:tracePt t="75563" x="2806700" y="4318000"/>
          <p14:tracePt t="75581" x="2832100" y="4330700"/>
          <p14:tracePt t="75597" x="2838450" y="4330700"/>
          <p14:tracePt t="75642" x="2844800" y="4330700"/>
          <p14:tracePt t="75665" x="2851150" y="4343400"/>
          <p14:tracePt t="75681" x="2876550" y="4362450"/>
          <p14:tracePt t="75684" x="2889250" y="4375150"/>
          <p14:tracePt t="75697" x="2914650" y="4394200"/>
          <p14:tracePt t="75714" x="2933700" y="4406900"/>
          <p14:tracePt t="75732" x="2952750" y="4425950"/>
          <p14:tracePt t="75747" x="2965450" y="4438650"/>
          <p14:tracePt t="75765" x="2984500" y="4457700"/>
          <p14:tracePt t="75781" x="2997200" y="4464050"/>
          <p14:tracePt t="75800" x="3016250" y="4483100"/>
          <p14:tracePt t="75814" x="3028950" y="4489450"/>
          <p14:tracePt t="75828" x="3035300" y="4489450"/>
          <p14:tracePt t="75847" x="3067050" y="4495800"/>
          <p14:tracePt t="75864" x="3086100" y="4495800"/>
          <p14:tracePt t="75881" x="3117850" y="4495800"/>
          <p14:tracePt t="75896" x="3168650" y="4495800"/>
          <p14:tracePt t="75915" x="3194050" y="4495800"/>
          <p14:tracePt t="75930" x="3225800" y="4495800"/>
          <p14:tracePt t="75948" x="3244850" y="4495800"/>
          <p14:tracePt t="75963" x="3270250" y="4495800"/>
          <p14:tracePt t="75981" x="3276600" y="4495800"/>
          <p14:tracePt t="75998" x="3295650" y="4495800"/>
          <p14:tracePt t="76045" x="3302000" y="4495800"/>
          <p14:tracePt t="76252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 Synchronized attack model</a:t>
            </a:r>
            <a:endParaRPr lang="en-US" dirty="0">
              <a:solidFill>
                <a:srgbClr val="EF6C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BEF8AA9F-5C69-4658-8834-EF85803F5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6724" y="1114773"/>
                <a:ext cx="8250148" cy="53476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100" dirty="0" smtClean="0"/>
                  <a:t>Such model allows us to characterize various degree of synchronization and evaluate how synchronization would affect the system level performance of URLLC and </a:t>
                </a:r>
                <a:r>
                  <a:rPr lang="en-US" altLang="zh-TW" sz="2100" dirty="0" err="1" smtClean="0"/>
                  <a:t>eMBB</a:t>
                </a:r>
                <a:r>
                  <a:rPr lang="en-US" altLang="zh-TW" sz="2100" dirty="0" smtClean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100" dirty="0" smtClean="0"/>
                  <a:t>Type I traffic (</a:t>
                </a:r>
                <a14:m>
                  <m:oMath xmlns:m="http://schemas.openxmlformats.org/officeDocument/2006/math">
                    <m:r>
                      <a:rPr lang="zh-TW" altLang="en-US" sz="2100" i="1" smtClean="0">
                        <a:latin typeface="Cambria Math"/>
                      </a:rPr>
                      <m:t>𝛽</m:t>
                    </m:r>
                    <m:r>
                      <a:rPr lang="en-US" altLang="zh-TW" sz="21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TW" sz="2100" dirty="0" smtClean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/>
                  <a:t>A</a:t>
                </a:r>
                <a:r>
                  <a:rPr lang="en-US" altLang="zh-TW" sz="2000" dirty="0" smtClean="0"/>
                  <a:t>ttack </a:t>
                </a:r>
                <a:r>
                  <a:rPr lang="en-US" altLang="zh-TW" sz="2000" dirty="0"/>
                  <a:t>traffic is not synchronized at all and this is treated as a baseline </a:t>
                </a:r>
                <a:r>
                  <a:rPr lang="en-US" altLang="zh-TW" sz="2000" dirty="0" smtClean="0"/>
                  <a:t>attack.</a:t>
                </a:r>
                <a:endParaRPr lang="en-US" altLang="zh-TW" sz="21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zh-TW" sz="2100" dirty="0" smtClean="0"/>
                  <a:t>Type II traffic (</a:t>
                </a:r>
                <a14:m>
                  <m:oMath xmlns:m="http://schemas.openxmlformats.org/officeDocument/2006/math">
                    <m:r>
                      <a:rPr lang="en-US" altLang="zh-TW" sz="2100" b="0" i="1" smtClean="0">
                        <a:latin typeface="Cambria Math"/>
                      </a:rPr>
                      <m:t>0&lt;</m:t>
                    </m:r>
                    <m:r>
                      <a:rPr lang="zh-TW" altLang="en-US" sz="2100" b="0" i="1" smtClean="0">
                        <a:latin typeface="Cambria Math"/>
                      </a:rPr>
                      <m:t>𝛽</m:t>
                    </m:r>
                    <m:r>
                      <a:rPr lang="en-US" altLang="zh-TW" sz="2100" b="0" i="1" smtClean="0">
                        <a:latin typeface="Cambria Math"/>
                      </a:rPr>
                      <m:t>&lt;1</m:t>
                    </m:r>
                  </m:oMath>
                </a14:m>
                <a:r>
                  <a:rPr lang="en-US" altLang="zh-TW" sz="2100" dirty="0" smtClean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2000" dirty="0" smtClean="0"/>
                  <a:t>Attack </a:t>
                </a:r>
                <a:r>
                  <a:rPr lang="en-US" altLang="zh-TW" sz="2000" dirty="0"/>
                  <a:t>traffic is somehow synchronized, which is used to evaluate the feasibility of synchronization and effectiveness of attack.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TW" sz="1900" dirty="0" smtClean="0"/>
              </a:p>
              <a:p>
                <a:pPr>
                  <a:lnSpc>
                    <a:spcPct val="100000"/>
                  </a:lnSpc>
                </a:pPr>
                <a:endParaRPr lang="en-US" altLang="zh-TW" sz="20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000" dirty="0" smtClean="0"/>
              </a:p>
              <a:p>
                <a:pPr>
                  <a:lnSpc>
                    <a:spcPct val="100000"/>
                  </a:lnSpc>
                </a:pPr>
                <a:endParaRPr lang="en-US" sz="2100" dirty="0" smtClean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BEF8AA9F-5C69-4658-8834-EF85803F5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724" y="1114773"/>
                <a:ext cx="8250148" cy="5347672"/>
              </a:xfrm>
              <a:blipFill rotWithShape="1">
                <a:blip r:embed="rId5"/>
                <a:stretch>
                  <a:fillRect l="-813" t="-684" r="-4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14883" r="9071" b="62946"/>
          <a:stretch/>
        </p:blipFill>
        <p:spPr>
          <a:xfrm>
            <a:off x="138223" y="4715456"/>
            <a:ext cx="8847560" cy="1695979"/>
          </a:xfrm>
          <a:prstGeom prst="rect">
            <a:avLst/>
          </a:prstGeom>
        </p:spPr>
      </p:pic>
      <p:pic>
        <p:nvPicPr>
          <p:cNvPr id="13" name="音訊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2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84"/>
    </mc:Choice>
    <mc:Fallback>
      <p:transition spd="slow" advTm="57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110" x="3543300" y="2609850"/>
          <p14:tracePt t="9253" x="3517900" y="2609850"/>
          <p14:tracePt t="9261" x="3467100" y="2622550"/>
          <p14:tracePt t="9277" x="3422650" y="2628900"/>
          <p14:tracePt t="9292" x="3352800" y="2635250"/>
          <p14:tracePt t="9307" x="3289300" y="2641600"/>
          <p14:tracePt t="9325" x="3225800" y="2647950"/>
          <p14:tracePt t="9340" x="3168650" y="2647950"/>
          <p14:tracePt t="9360" x="3117850" y="2647950"/>
          <p14:tracePt t="9377" x="3111500" y="2647950"/>
          <p14:tracePt t="9391" x="3086100" y="2647950"/>
          <p14:tracePt t="9391" x="3054350" y="2647950"/>
          <p14:tracePt t="9410" x="3022600" y="2647950"/>
          <p14:tracePt t="9425" x="2984500" y="2647950"/>
          <p14:tracePt t="9442" x="2946400" y="2641600"/>
          <p14:tracePt t="9457" x="2895600" y="2616200"/>
          <p14:tracePt t="9476" x="2863850" y="2603500"/>
          <p14:tracePt t="9491" x="2838450" y="2584450"/>
          <p14:tracePt t="9491" x="2825750" y="2571750"/>
          <p14:tracePt t="9510" x="2794000" y="2552700"/>
          <p14:tracePt t="9526" x="2774950" y="2533650"/>
          <p14:tracePt t="9541" x="2749550" y="2514600"/>
          <p14:tracePt t="9559" x="2730500" y="2489200"/>
          <p14:tracePt t="9574" x="2711450" y="2470150"/>
          <p14:tracePt t="9592" x="2692400" y="2451100"/>
          <p14:tracePt t="9607" x="2686050" y="2425700"/>
          <p14:tracePt t="9624" x="2679700" y="2393950"/>
          <p14:tracePt t="9640" x="2679700" y="2381250"/>
          <p14:tracePt t="9688" x="2679700" y="2368550"/>
          <p14:tracePt t="9711" x="2679700" y="2362200"/>
          <p14:tracePt t="9717" x="2774950" y="2336800"/>
          <p14:tracePt t="9742" x="2857500" y="2311400"/>
          <p14:tracePt t="9757" x="2895600" y="2298700"/>
          <p14:tracePt t="9775" x="2921000" y="2286000"/>
          <p14:tracePt t="9791" x="2940050" y="2273300"/>
          <p14:tracePt t="9809" x="2959100" y="2266950"/>
          <p14:tracePt t="9824" x="2984500" y="2266950"/>
          <p14:tracePt t="9841" x="3035300" y="2266950"/>
          <p14:tracePt t="9860" x="3073400" y="2266950"/>
          <p14:tracePt t="9874" x="3111500" y="2266950"/>
          <p14:tracePt t="9891" x="3136900" y="2266950"/>
          <p14:tracePt t="9908" x="3149600" y="2266950"/>
          <p14:tracePt t="9908" x="3162300" y="2266950"/>
          <p14:tracePt t="9928" x="3175000" y="2266950"/>
          <p14:tracePt t="9940" x="3194050" y="2266950"/>
          <p14:tracePt t="9958" x="3200400" y="2266950"/>
          <p14:tracePt t="9974" x="3213100" y="2266950"/>
          <p14:tracePt t="9991" x="3219450" y="2266950"/>
          <p14:tracePt t="10008" x="3232150" y="2266950"/>
          <p14:tracePt t="10045" x="3244850" y="2279650"/>
          <p14:tracePt t="10057" x="3276600" y="2298700"/>
          <p14:tracePt t="10057" x="3295650" y="2317750"/>
          <p14:tracePt t="10057" x="3314700" y="2330450"/>
          <p14:tracePt t="10075" x="3327400" y="2336800"/>
          <p14:tracePt t="10090" x="3346450" y="2349500"/>
          <p14:tracePt t="10109" x="3346450" y="2355850"/>
          <p14:tracePt t="10189" x="0" y="0"/>
        </p14:tracePtLst>
        <p14:tracePtLst>
          <p14:tracePt t="11358" x="552450" y="4806950"/>
          <p14:tracePt t="11463" x="546100" y="4806950"/>
          <p14:tracePt t="11487" x="527050" y="4819650"/>
          <p14:tracePt t="11492" x="508000" y="4851400"/>
          <p14:tracePt t="11505" x="476250" y="4889500"/>
          <p14:tracePt t="11523" x="463550" y="4914900"/>
          <p14:tracePt t="11540" x="438150" y="4959350"/>
          <p14:tracePt t="11556" x="425450" y="4991100"/>
          <p14:tracePt t="11573" x="406400" y="5022850"/>
          <p14:tracePt t="11591" x="381000" y="5073650"/>
          <p14:tracePt t="11606" x="361950" y="5124450"/>
          <p14:tracePt t="11623" x="342900" y="5168900"/>
          <p14:tracePt t="11639" x="317500" y="5219700"/>
          <p14:tracePt t="11639" x="304800" y="5257800"/>
          <p14:tracePt t="11657" x="279400" y="5327650"/>
          <p14:tracePt t="11673" x="247650" y="5391150"/>
          <p14:tracePt t="11690" x="222250" y="5454650"/>
          <p14:tracePt t="11706" x="203200" y="5492750"/>
          <p14:tracePt t="11722" x="165100" y="5568950"/>
          <p14:tracePt t="11741" x="158750" y="5588000"/>
          <p14:tracePt t="11756" x="133350" y="5657850"/>
          <p14:tracePt t="11773" x="120650" y="5695950"/>
          <p14:tracePt t="11789" x="107950" y="5727700"/>
          <p14:tracePt t="11806" x="101600" y="5759450"/>
          <p14:tracePt t="11822" x="101600" y="5784850"/>
          <p14:tracePt t="11840" x="101600" y="5842000"/>
          <p14:tracePt t="11856" x="101600" y="5892800"/>
          <p14:tracePt t="11874" x="101600" y="5918200"/>
          <p14:tracePt t="11890" x="101600" y="5956300"/>
          <p14:tracePt t="11907" x="127000" y="6000750"/>
          <p14:tracePt t="11923" x="133350" y="6013450"/>
          <p14:tracePt t="11939" x="146050" y="6032500"/>
          <p14:tracePt t="11956" x="158750" y="6051550"/>
          <p14:tracePt t="11972" x="177800" y="6070600"/>
          <p14:tracePt t="11990" x="196850" y="6096000"/>
          <p14:tracePt t="12006" x="222250" y="6115050"/>
          <p14:tracePt t="12024" x="247650" y="6140450"/>
          <p14:tracePt t="12039" x="266700" y="6153150"/>
          <p14:tracePt t="12056" x="285750" y="6165850"/>
          <p14:tracePt t="12073" x="330200" y="6197600"/>
          <p14:tracePt t="12089" x="361950" y="6223000"/>
          <p14:tracePt t="12089" x="381000" y="6229350"/>
          <p14:tracePt t="12107" x="438150" y="6254750"/>
          <p14:tracePt t="12123" x="520700" y="6286500"/>
          <p14:tracePt t="12141" x="558800" y="6305550"/>
          <p14:tracePt t="12156" x="603250" y="6318250"/>
          <p14:tracePt t="12174" x="641350" y="6330950"/>
          <p14:tracePt t="12190" x="736600" y="6350000"/>
          <p14:tracePt t="12207" x="793750" y="6356350"/>
          <p14:tracePt t="12224" x="838200" y="6375400"/>
          <p14:tracePt t="12240" x="927100" y="6381750"/>
          <p14:tracePt t="12257" x="1003300" y="6381750"/>
          <p14:tracePt t="12272" x="1085850" y="6388100"/>
          <p14:tracePt t="12291" x="1168400" y="6400800"/>
          <p14:tracePt t="12306" x="1270000" y="6400800"/>
          <p14:tracePt t="12323" x="1333500" y="6407150"/>
          <p14:tracePt t="12340" x="1371600" y="6407150"/>
          <p14:tracePt t="12356" x="1422400" y="6407150"/>
          <p14:tracePt t="12374" x="1466850" y="6407150"/>
          <p14:tracePt t="12389" x="1530350" y="6394450"/>
          <p14:tracePt t="12407" x="1581150" y="6394450"/>
          <p14:tracePt t="12422" x="1670050" y="6394450"/>
          <p14:tracePt t="12441" x="1727200" y="6394450"/>
          <p14:tracePt t="12456" x="1803400" y="6394450"/>
          <p14:tracePt t="12474" x="1860550" y="6394450"/>
          <p14:tracePt t="12488" x="1924050" y="6400800"/>
          <p14:tracePt t="12504" x="2000250" y="6407150"/>
          <p14:tracePt t="12522" x="2063750" y="6413500"/>
          <p14:tracePt t="12539" x="2133600" y="6419850"/>
          <p14:tracePt t="12556" x="2178050" y="6419850"/>
          <p14:tracePt t="12574" x="2222500" y="6426200"/>
          <p14:tracePt t="12592" x="2292350" y="6426200"/>
          <p14:tracePt t="12607" x="2330450" y="6426200"/>
          <p14:tracePt t="12607" x="2355850" y="6426200"/>
          <p14:tracePt t="12626" x="2381250" y="6426200"/>
          <p14:tracePt t="12641" x="2457450" y="6426200"/>
          <p14:tracePt t="12657" x="2508250" y="6426200"/>
          <p14:tracePt t="12675" x="2565400" y="6426200"/>
          <p14:tracePt t="12690" x="2628900" y="6426200"/>
          <p14:tracePt t="12709" x="2692400" y="6419850"/>
          <p14:tracePt t="12723" x="2774950" y="6400800"/>
          <p14:tracePt t="12743" x="2825750" y="6381750"/>
          <p14:tracePt t="12757" x="2914650" y="6350000"/>
          <p14:tracePt t="12775" x="2978150" y="6324600"/>
          <p14:tracePt t="12790" x="3035300" y="6286500"/>
          <p14:tracePt t="12807" x="3079750" y="6242050"/>
          <p14:tracePt t="12824" x="3105150" y="6210300"/>
          <p14:tracePt t="12840" x="3143250" y="6172200"/>
          <p14:tracePt t="12840" x="3155950" y="6153150"/>
          <p14:tracePt t="12861" x="3194050" y="6102350"/>
          <p14:tracePt t="12874" x="3213100" y="6070600"/>
          <p14:tracePt t="12891" x="3225800" y="6045200"/>
          <p14:tracePt t="12907" x="3238500" y="6019800"/>
          <p14:tracePt t="12926" x="3251200" y="5988050"/>
          <p14:tracePt t="12940" x="3257550" y="5956300"/>
          <p14:tracePt t="12957" x="3257550" y="5873750"/>
          <p14:tracePt t="12975" x="3257550" y="5816600"/>
          <p14:tracePt t="12990" x="3257550" y="5708650"/>
          <p14:tracePt t="13008" x="3213100" y="5562600"/>
          <p14:tracePt t="13025" x="3155950" y="5416550"/>
          <p14:tracePt t="13042" x="3086100" y="5264150"/>
          <p14:tracePt t="13057" x="3022600" y="5111750"/>
          <p14:tracePt t="13076" x="3003550" y="5067300"/>
          <p14:tracePt t="13090" x="2946400" y="4927600"/>
          <p14:tracePt t="13107" x="2921000" y="4864100"/>
          <p14:tracePt t="13124" x="2901950" y="4819650"/>
          <p14:tracePt t="13140" x="2876550" y="4768850"/>
          <p14:tracePt t="13157" x="2844800" y="4705350"/>
          <p14:tracePt t="13176" x="2819400" y="4686300"/>
          <p14:tracePt t="13195" x="2787650" y="4641850"/>
          <p14:tracePt t="13208" x="2743200" y="4610100"/>
          <p14:tracePt t="13228" x="2698750" y="4565650"/>
          <p14:tracePt t="13239" x="2622550" y="4527550"/>
          <p14:tracePt t="13255" x="2559050" y="4502150"/>
          <p14:tracePt t="13272" x="2463800" y="4483100"/>
          <p14:tracePt t="13290" x="2343150" y="4476750"/>
          <p14:tracePt t="13309" x="2266950" y="4476750"/>
          <p14:tracePt t="13323" x="2184400" y="4476750"/>
          <p14:tracePt t="13342" x="2108200" y="4476750"/>
          <p14:tracePt t="13357" x="2051050" y="4476750"/>
          <p14:tracePt t="13357" x="2032000" y="4476750"/>
          <p14:tracePt t="13377" x="2006600" y="4470400"/>
          <p14:tracePt t="13390" x="1943100" y="4470400"/>
          <p14:tracePt t="13414" x="1873250" y="4470400"/>
          <p14:tracePt t="13426" x="1822450" y="4470400"/>
          <p14:tracePt t="13443" x="1765300" y="4470400"/>
          <p14:tracePt t="13460" x="1708150" y="4470400"/>
          <p14:tracePt t="13473" x="1651000" y="4470400"/>
          <p14:tracePt t="13490" x="1593850" y="4470400"/>
          <p14:tracePt t="13506" x="1543050" y="4470400"/>
          <p14:tracePt t="13523" x="1485900" y="4470400"/>
          <p14:tracePt t="13538" x="1377950" y="4470400"/>
          <p14:tracePt t="13555" x="1295400" y="4476750"/>
          <p14:tracePt t="13574" x="1225550" y="4489450"/>
          <p14:tracePt t="13589" x="1143000" y="4514850"/>
          <p14:tracePt t="13606" x="1085850" y="4533900"/>
          <p14:tracePt t="13623" x="1022350" y="4559300"/>
          <p14:tracePt t="13623" x="990600" y="4565650"/>
          <p14:tracePt t="13641" x="958850" y="4578350"/>
          <p14:tracePt t="13656" x="889000" y="4597400"/>
          <p14:tracePt t="13675" x="850900" y="4610100"/>
          <p14:tracePt t="13691" x="812800" y="4622800"/>
          <p14:tracePt t="13706" x="781050" y="4641850"/>
          <p14:tracePt t="13724" x="762000" y="4648200"/>
          <p14:tracePt t="13740" x="723900" y="4660900"/>
          <p14:tracePt t="13757" x="685800" y="4667250"/>
          <p14:tracePt t="13773" x="654050" y="4679950"/>
          <p14:tracePt t="13791" x="622300" y="4692650"/>
          <p14:tracePt t="13806" x="584200" y="4711700"/>
          <p14:tracePt t="13823" x="558800" y="4724400"/>
          <p14:tracePt t="13840" x="539750" y="4724400"/>
          <p14:tracePt t="13856" x="527050" y="4737100"/>
          <p14:tracePt t="13873" x="527050" y="4743450"/>
          <p14:tracePt t="13983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   </a:t>
            </a:r>
            <a:r>
              <a:rPr lang="en-US" altLang="zh-TW" dirty="0" smtClean="0"/>
              <a:t>URLLC reliability </a:t>
            </a:r>
            <a:r>
              <a:rPr lang="en-US" altLang="zh-TW" dirty="0"/>
              <a:t>as a target</a:t>
            </a:r>
            <a:endParaRPr lang="en-US" dirty="0">
              <a:solidFill>
                <a:srgbClr val="EF6C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BEF8AA9F-5C69-4658-8834-EF85803F5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6724" y="1114773"/>
                <a:ext cx="8250148" cy="53476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100" dirty="0" smtClean="0"/>
                  <a:t>To degrade URLLC reliability, the attack </a:t>
                </a:r>
                <a:r>
                  <a:rPr lang="en-US" altLang="zh-TW" sz="2100" dirty="0" smtClean="0"/>
                  <a:t>should as </a:t>
                </a:r>
                <a:r>
                  <a:rPr lang="en-US" altLang="zh-TW" sz="2100" dirty="0" smtClean="0"/>
                  <a:t>concentrated as possible.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100" dirty="0" smtClean="0"/>
                  <a:t>Apply equation (1) directly with tight synchronization (small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zh-TW" sz="2100" dirty="0" smtClean="0"/>
                  <a:t>) to create periodic burst.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zh-TW" sz="1900" dirty="0" smtClean="0"/>
              </a:p>
              <a:p>
                <a:pPr>
                  <a:lnSpc>
                    <a:spcPct val="100000"/>
                  </a:lnSpc>
                </a:pPr>
                <a:endParaRPr lang="en-US" altLang="zh-TW" sz="20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000" dirty="0" smtClean="0"/>
              </a:p>
              <a:p>
                <a:pPr>
                  <a:lnSpc>
                    <a:spcPct val="100000"/>
                  </a:lnSpc>
                </a:pPr>
                <a:endParaRPr lang="en-US" sz="2100" dirty="0" smtClean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EF8AA9F-5C69-4658-8834-EF85803F5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724" y="1114773"/>
                <a:ext cx="8250148" cy="5347672"/>
              </a:xfrm>
              <a:blipFill rotWithShape="1">
                <a:blip r:embed="rId5"/>
                <a:stretch>
                  <a:fillRect l="-813" t="-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10" name="音訊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0"/>
    </mc:Choice>
    <mc:Fallback>
      <p:transition spd="slow" advTm="1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" x="247650" y="4965700"/>
          <p14:tracePt t="232" x="247650" y="4984750"/>
          <p14:tracePt t="240" x="247650" y="5029200"/>
          <p14:tracePt t="256" x="247650" y="5092700"/>
          <p14:tracePt t="266" x="241300" y="5156200"/>
          <p14:tracePt t="286" x="241300" y="5213350"/>
          <p14:tracePt t="302" x="234950" y="5289550"/>
          <p14:tracePt t="340" x="234950" y="5302250"/>
          <p14:tracePt t="372" x="234950" y="5308600"/>
          <p14:tracePt t="388" x="234950" y="5314950"/>
          <p14:tracePt t="577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   </a:t>
            </a:r>
            <a:r>
              <a:rPr lang="en-US" altLang="zh-TW" dirty="0" err="1"/>
              <a:t>eMBB</a:t>
            </a:r>
            <a:r>
              <a:rPr lang="en-US" altLang="zh-TW" dirty="0"/>
              <a:t> throughput as a target</a:t>
            </a:r>
            <a:endParaRPr lang="en-US" dirty="0">
              <a:solidFill>
                <a:srgbClr val="EF6C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BEF8AA9F-5C69-4658-8834-EF85803F57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6724" y="1114773"/>
                <a:ext cx="8250148" cy="534767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TW" sz="2100" dirty="0" smtClean="0"/>
                  <a:t>To leverage the cancellation mechanism to degrade the </a:t>
                </a:r>
                <a:r>
                  <a:rPr lang="en-US" altLang="zh-TW" sz="2100" dirty="0" err="1" smtClean="0"/>
                  <a:t>eMBB</a:t>
                </a:r>
                <a:r>
                  <a:rPr lang="en-US" altLang="zh-TW" sz="2100" dirty="0" smtClean="0"/>
                  <a:t> throughput, the attacker should </a:t>
                </a:r>
                <a:r>
                  <a:rPr lang="en-US" altLang="zh-TW" sz="2000" dirty="0" smtClean="0"/>
                  <a:t>synchronize </a:t>
                </a:r>
                <a:r>
                  <a:rPr lang="en-US" altLang="zh-TW" sz="2000" dirty="0"/>
                  <a:t>infected UEs </a:t>
                </a:r>
                <a:r>
                  <a:rPr lang="en-US" altLang="zh-TW" sz="2000" dirty="0" smtClean="0"/>
                  <a:t>to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1800" dirty="0" smtClean="0"/>
                  <a:t>scatter </a:t>
                </a:r>
                <a:r>
                  <a:rPr lang="en-US" altLang="zh-TW" sz="1800" dirty="0"/>
                  <a:t>their requests </a:t>
                </a:r>
                <a:r>
                  <a:rPr lang="en-US" altLang="zh-TW" sz="1800" dirty="0" smtClean="0"/>
                  <a:t>across the entire period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1800" dirty="0"/>
                  <a:t>m</a:t>
                </a:r>
                <a:r>
                  <a:rPr lang="en-US" altLang="zh-TW" sz="1800" dirty="0" smtClean="0"/>
                  <a:t>ake their requests </a:t>
                </a:r>
                <a:r>
                  <a:rPr lang="en-US" altLang="zh-TW" sz="1800" dirty="0"/>
                  <a:t>be aligned with the slot in NR </a:t>
                </a:r>
                <a:r>
                  <a:rPr lang="en-US" altLang="zh-TW" sz="1800" dirty="0" smtClean="0"/>
                  <a:t>numerology, </a:t>
                </a:r>
                <a:r>
                  <a:rPr lang="en-US" altLang="zh-TW" sz="1800" dirty="0"/>
                  <a:t>which may have slot length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TW" sz="1800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1800" dirty="0" smtClean="0"/>
                  <a:t> </a:t>
                </a:r>
                <a:r>
                  <a:rPr lang="en-US" altLang="zh-TW" sz="1800" dirty="0" err="1" smtClean="0"/>
                  <a:t>ms</a:t>
                </a:r>
                <a:r>
                  <a:rPr lang="en-US" altLang="zh-TW" sz="1800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/>
                      </a:rPr>
                      <m:t>𝑛</m:t>
                    </m:r>
                    <m:r>
                      <a:rPr lang="en-US" altLang="zh-TW" sz="1800" b="0" i="1" smtClean="0">
                        <a:latin typeface="Cambria Math"/>
                      </a:rPr>
                      <m:t>=0,1,2,3,4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zh-TW" sz="2000" dirty="0" smtClean="0"/>
                  <a:t>The following equation describes the corresponding attack: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𝐶𝑈𝐸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r>
                        <a:rPr lang="en-US" altLang="zh-TW" sz="2000" i="1">
                          <a:latin typeface="Cambria Math"/>
                        </a:rPr>
                        <m:t>𝑡</m:t>
                      </m:r>
                      <m:r>
                        <a:rPr lang="en-US" altLang="zh-TW" sz="20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altLang="zh-TW" sz="20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𝑟𝑎𝑛𝑑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/>
                                </a:rPr>
                                <m:t>0,</m:t>
                              </m:r>
                              <m:r>
                                <a:rPr lang="zh-TW" altLang="en-US" sz="2000" i="1">
                                  <a:latin typeface="Cambria Math"/>
                                </a:rPr>
                                <m:t>𝛽</m:t>
                              </m:r>
                            </m:e>
                          </m:d>
                          <m:r>
                            <a:rPr lang="en-US" altLang="zh-TW" sz="20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0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TW" sz="2000" b="0" i="1" smtClean="0">
                                  <a:latin typeface="Cambria Math"/>
                                </a:rPr>
                                <m:t>1+2</m:t>
                              </m:r>
                              <m:d>
                                <m:dPr>
                                  <m:ctrlPr>
                                    <a:rPr lang="en-US" altLang="zh-TW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zh-TW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0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0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e>
                                    <m:sup>
                                      <m:d>
                                        <m:dPr>
                                          <m:begChr m:val="⌊"/>
                                          <m:endChr m:val="⌋"/>
                                          <m:ctrlP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𝑙𝑜𝑔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altLang="zh-TW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sup>
                                  <m:d>
                                    <m:dPr>
                                      <m:begChr m:val="⌈"/>
                                      <m:endChr m:val="⌉"/>
                                      <m:ctrlPr>
                                        <a:rPr lang="en-US" altLang="zh-TW" sz="20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  <m:t>𝑙𝑜𝑔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TW" sz="2000" b="0" i="1" smtClean="0">
                          <a:latin typeface="Cambria Math"/>
                        </a:rPr>
                        <m:t>∗</m:t>
                      </m:r>
                      <m:r>
                        <a:rPr lang="en-US" altLang="zh-TW" sz="2000" i="1">
                          <a:latin typeface="Cambria Math"/>
                        </a:rPr>
                        <m:t>𝑇</m:t>
                      </m:r>
                      <m:r>
                        <a:rPr lang="en-US" altLang="zh-TW" sz="2000" b="0" i="1" smtClean="0">
                          <a:latin typeface="Cambria Math"/>
                        </a:rPr>
                        <m:t>                   (2)</m:t>
                      </m:r>
                    </m:oMath>
                  </m:oMathPara>
                </a14:m>
                <a:endParaRPr lang="en-US" altLang="zh-TW" sz="1900" dirty="0" smtClean="0"/>
              </a:p>
              <a:p>
                <a:pPr>
                  <a:lnSpc>
                    <a:spcPct val="100000"/>
                  </a:lnSpc>
                </a:pPr>
                <a:r>
                  <a:rPr lang="en-US" altLang="zh-TW" sz="2000" dirty="0" smtClean="0"/>
                  <a:t>If the attacker could synchronize all the infected UEs tightly, which is equation (2) with small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zh-TW" sz="2000" dirty="0" smtClean="0"/>
                  <a:t>, each requests would cancel different </a:t>
                </a:r>
                <a:r>
                  <a:rPr lang="en-US" altLang="zh-TW" sz="2000" dirty="0" err="1" smtClean="0"/>
                  <a:t>eMBB</a:t>
                </a:r>
                <a:r>
                  <a:rPr lang="en-US" altLang="zh-TW" sz="2000" dirty="0" smtClean="0"/>
                  <a:t> transmission in different time slot and create the greatest leverage.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zh-TW" sz="2000" dirty="0" smtClean="0"/>
              </a:p>
              <a:p>
                <a:pPr>
                  <a:lnSpc>
                    <a:spcPct val="100000"/>
                  </a:lnSpc>
                </a:pPr>
                <a:endParaRPr lang="en-US" sz="2100" dirty="0" smtClean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xmlns="" id="{BEF8AA9F-5C69-4658-8834-EF85803F5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724" y="1114773"/>
                <a:ext cx="8250148" cy="5347672"/>
              </a:xfrm>
              <a:blipFill rotWithShape="1">
                <a:blip r:embed="rId5"/>
                <a:stretch>
                  <a:fillRect l="-813" t="-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7" name="音訊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81"/>
    </mc:Choice>
    <mc:Fallback>
      <p:transition spd="slow" advTm="49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3595" x="4775200" y="3657600"/>
          <p14:tracePt t="33828" x="4775200" y="3714750"/>
          <p14:tracePt t="33836" x="4781550" y="3727450"/>
          <p14:tracePt t="33852" x="4781550" y="3746500"/>
          <p14:tracePt t="33865" x="4781550" y="3771900"/>
          <p14:tracePt t="33881" x="4781550" y="3803650"/>
          <p14:tracePt t="33881" x="4781550" y="3816350"/>
          <p14:tracePt t="33899" x="4781550" y="3841750"/>
          <p14:tracePt t="33915" x="4781550" y="3860800"/>
          <p14:tracePt t="33931" x="4781550" y="3879850"/>
          <p14:tracePt t="33947" x="4781550" y="3898900"/>
          <p14:tracePt t="33964" x="4787900" y="3943350"/>
          <p14:tracePt t="33981" x="4787900" y="3975100"/>
          <p14:tracePt t="33998" x="4794250" y="4025900"/>
          <p14:tracePt t="34015" x="4794250" y="4057650"/>
          <p14:tracePt t="34031" x="4794250" y="4089400"/>
          <p14:tracePt t="34049" x="4800600" y="4114800"/>
          <p14:tracePt t="34064" x="4800600" y="4121150"/>
          <p14:tracePt t="34083" x="4800600" y="4146550"/>
          <p14:tracePt t="34097" x="4800600" y="4152900"/>
          <p14:tracePt t="34114" x="4800600" y="4184650"/>
          <p14:tracePt t="34132" x="4800600" y="4203700"/>
          <p14:tracePt t="34149" x="4800600" y="4222750"/>
          <p14:tracePt t="34168" x="4800600" y="4241800"/>
          <p14:tracePt t="34182" x="4800600" y="4279900"/>
          <p14:tracePt t="34182" x="4800600" y="4305300"/>
          <p14:tracePt t="34202" x="4806950" y="4324350"/>
          <p14:tracePt t="34215" x="4806950" y="4356100"/>
          <p14:tracePt t="34215" x="4813300" y="4362450"/>
          <p14:tracePt t="34233" x="4819650" y="4394200"/>
          <p14:tracePt t="34248" x="4826000" y="4413250"/>
          <p14:tracePt t="34264" x="4826000" y="4419600"/>
          <p14:tracePt t="34282" x="4832350" y="4419600"/>
          <p14:tracePt t="34297" x="4838700" y="4432300"/>
          <p14:tracePt t="34315" x="4845050" y="4438650"/>
          <p14:tracePt t="34331" x="4864100" y="4451350"/>
          <p14:tracePt t="34350" x="4889500" y="4457700"/>
          <p14:tracePt t="34366" x="4921250" y="4470400"/>
          <p14:tracePt t="34382" x="4953000" y="4476750"/>
          <p14:tracePt t="34397" x="4984750" y="4495800"/>
          <p14:tracePt t="34414" x="5060950" y="4514850"/>
          <p14:tracePt t="34432" x="5143500" y="4540250"/>
          <p14:tracePt t="34447" x="5295900" y="4597400"/>
          <p14:tracePt t="34467" x="5429250" y="4622800"/>
          <p14:tracePt t="34482" x="5524500" y="4641850"/>
          <p14:tracePt t="34498" x="5619750" y="4660900"/>
          <p14:tracePt t="34514" x="5708650" y="4667250"/>
          <p14:tracePt t="34533" x="5791200" y="4673600"/>
          <p14:tracePt t="34548" x="5867400" y="4673600"/>
          <p14:tracePt t="34565" x="5911850" y="4673600"/>
          <p14:tracePt t="34584" x="5943600" y="4673600"/>
          <p14:tracePt t="34597" x="5994400" y="4673600"/>
          <p14:tracePt t="34615" x="6045200" y="4660900"/>
          <p14:tracePt t="34630" x="6089650" y="4654550"/>
          <p14:tracePt t="34649" x="6172200" y="4635500"/>
          <p14:tracePt t="34649" x="6191250" y="4629150"/>
          <p14:tracePt t="34667" x="6292850" y="4603750"/>
          <p14:tracePt t="34683" x="6375400" y="4591050"/>
          <p14:tracePt t="34697" x="6470650" y="4572000"/>
          <p14:tracePt t="34716" x="6553200" y="4565650"/>
          <p14:tracePt t="34731" x="6616700" y="4552950"/>
          <p14:tracePt t="34746" x="6648450" y="4540250"/>
          <p14:tracePt t="34764" x="6673850" y="4533900"/>
          <p14:tracePt t="34780" x="6705600" y="4514850"/>
          <p14:tracePt t="34797" x="6743700" y="4495800"/>
          <p14:tracePt t="34813" x="6750050" y="4489450"/>
          <p14:tracePt t="34830" x="6762750" y="4483100"/>
          <p14:tracePt t="34846" x="6769100" y="4470400"/>
          <p14:tracePt t="34866" x="6775450" y="4457700"/>
          <p14:tracePt t="34880" x="6788150" y="4438650"/>
          <p14:tracePt t="34898" x="6788150" y="4425950"/>
          <p14:tracePt t="34898" x="6794500" y="4413250"/>
          <p14:tracePt t="34914" x="6800850" y="4400550"/>
          <p14:tracePt t="34930" x="6807200" y="4356100"/>
          <p14:tracePt t="34950" x="6819900" y="4305300"/>
          <p14:tracePt t="34964" x="6838950" y="4248150"/>
          <p14:tracePt t="34982" x="6851650" y="4184650"/>
          <p14:tracePt t="34997" x="6858000" y="4114800"/>
          <p14:tracePt t="35016" x="6870700" y="4076700"/>
          <p14:tracePt t="35030" x="6870700" y="4025900"/>
          <p14:tracePt t="35048" x="6870700" y="3994150"/>
          <p14:tracePt t="35065" x="6870700" y="3956050"/>
          <p14:tracePt t="35081" x="6870700" y="3937000"/>
          <p14:tracePt t="35098" x="6870700" y="3905250"/>
          <p14:tracePt t="35114" x="6870700" y="3860800"/>
          <p14:tracePt t="35132" x="6870700" y="3790950"/>
          <p14:tracePt t="35150" x="6870700" y="3752850"/>
          <p14:tracePt t="35169" x="6870700" y="3733800"/>
          <p14:tracePt t="35182" x="6864350" y="3702050"/>
          <p14:tracePt t="35199" x="6864350" y="3683000"/>
          <p14:tracePt t="35216" x="6864350" y="3651250"/>
          <p14:tracePt t="35231" x="6858000" y="3606800"/>
          <p14:tracePt t="35250" x="6851650" y="3594100"/>
          <p14:tracePt t="35264" x="6845300" y="3594100"/>
          <p14:tracePt t="35297" x="6838950" y="3581400"/>
          <p14:tracePt t="35298" x="6813550" y="3549650"/>
          <p14:tracePt t="35315" x="6800850" y="3543300"/>
          <p14:tracePt t="35331" x="6756400" y="3517900"/>
          <p14:tracePt t="35347" x="6692900" y="3479800"/>
          <p14:tracePt t="35366" x="6623050" y="3448050"/>
          <p14:tracePt t="35381" x="6515100" y="3422650"/>
          <p14:tracePt t="35398" x="6407150" y="3397250"/>
          <p14:tracePt t="35413" x="6299200" y="3378200"/>
          <p14:tracePt t="35432" x="6191250" y="3359150"/>
          <p14:tracePt t="35447" x="6070600" y="3352800"/>
          <p14:tracePt t="35466" x="6013450" y="3352800"/>
          <p14:tracePt t="35480" x="5956300" y="3352800"/>
          <p14:tracePt t="35497" x="5892800" y="3352800"/>
          <p14:tracePt t="35514" x="5848350" y="3352800"/>
          <p14:tracePt t="35530" x="5791200" y="3352800"/>
          <p14:tracePt t="35548" x="5683250" y="3352800"/>
          <p14:tracePt t="35564" x="5600700" y="3352800"/>
          <p14:tracePt t="35586" x="5543550" y="3352800"/>
          <p14:tracePt t="35597" x="5486400" y="3352800"/>
          <p14:tracePt t="35615" x="5422900" y="3352800"/>
          <p14:tracePt t="35631" x="5365750" y="3359150"/>
          <p14:tracePt t="35647" x="5295900" y="3359150"/>
          <p14:tracePt t="35669" x="5276850" y="3365500"/>
          <p14:tracePt t="35681" x="5219700" y="3365500"/>
          <p14:tracePt t="35700" x="5175250" y="3371850"/>
          <p14:tracePt t="35714" x="5143500" y="3371850"/>
          <p14:tracePt t="35734" x="5092700" y="3378200"/>
          <p14:tracePt t="35747" x="5060950" y="3378200"/>
          <p14:tracePt t="35765" x="5022850" y="3390900"/>
          <p14:tracePt t="35781" x="4978400" y="3397250"/>
          <p14:tracePt t="35799" x="4965700" y="3397250"/>
          <p14:tracePt t="35815" x="4953000" y="3397250"/>
          <p14:tracePt t="35830" x="4946650" y="3403600"/>
          <p14:tracePt t="35847" x="4933950" y="3403600"/>
          <p14:tracePt t="35864" x="4914900" y="3409950"/>
          <p14:tracePt t="35881" x="4895850" y="3416300"/>
          <p14:tracePt t="35897" x="4876800" y="3422650"/>
          <p14:tracePt t="35916" x="4864100" y="3435350"/>
          <p14:tracePt t="35931" x="4851400" y="3435350"/>
          <p14:tracePt t="35947" x="4845050" y="3441700"/>
          <p14:tracePt t="35994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   </a:t>
            </a:r>
            <a:r>
              <a:rPr lang="en-US" altLang="zh-TW" dirty="0" smtClean="0"/>
              <a:t>Simulation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3476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We develop our simulation platform on top of an </a:t>
            </a:r>
            <a:r>
              <a:rPr lang="en-US" altLang="zh-TW" sz="2000" dirty="0" smtClean="0"/>
              <a:t>end-to-end </a:t>
            </a:r>
            <a:r>
              <a:rPr lang="en-US" altLang="zh-TW" sz="2000" dirty="0"/>
              <a:t>simulator, 5G </a:t>
            </a:r>
            <a:r>
              <a:rPr lang="en-US" altLang="zh-TW" sz="2000" dirty="0" smtClean="0"/>
              <a:t>LENA, </a:t>
            </a:r>
            <a:r>
              <a:rPr lang="en-US" altLang="zh-TW" sz="2000" dirty="0"/>
              <a:t>which is an extension of </a:t>
            </a:r>
            <a:r>
              <a:rPr lang="en-US" altLang="zh-TW" sz="2000" dirty="0" smtClean="0"/>
              <a:t>ns-3.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To simulate the resource cancellation mechanism in the </a:t>
            </a:r>
            <a:r>
              <a:rPr lang="en-US" altLang="zh-TW" sz="2000" dirty="0" smtClean="0"/>
              <a:t>uplink, we </a:t>
            </a:r>
            <a:r>
              <a:rPr lang="en-US" altLang="zh-TW" sz="2000" dirty="0"/>
              <a:t>assign two levels of priority to URLLC and </a:t>
            </a:r>
            <a:r>
              <a:rPr lang="en-US" altLang="zh-TW" sz="2000" dirty="0" err="1"/>
              <a:t>eMBB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traffic.</a:t>
            </a:r>
          </a:p>
          <a:p>
            <a:pPr>
              <a:lnSpc>
                <a:spcPct val="100000"/>
              </a:lnSpc>
            </a:pPr>
            <a:r>
              <a:rPr lang="en-US" altLang="zh-TW" sz="2000" dirty="0" smtClean="0"/>
              <a:t>The </a:t>
            </a:r>
            <a:r>
              <a:rPr lang="en-US" altLang="zh-TW" sz="2000" dirty="0"/>
              <a:t>scheduler does not allocate </a:t>
            </a:r>
            <a:r>
              <a:rPr lang="en-US" altLang="zh-TW" sz="2000" dirty="0" smtClean="0"/>
              <a:t>time frequency </a:t>
            </a:r>
            <a:r>
              <a:rPr lang="en-US" altLang="zh-TW" sz="2000" dirty="0"/>
              <a:t>resource to </a:t>
            </a:r>
            <a:r>
              <a:rPr lang="en-US" altLang="zh-TW" sz="2000" dirty="0" err="1"/>
              <a:t>eMBB</a:t>
            </a:r>
            <a:r>
              <a:rPr lang="en-US" altLang="zh-TW" sz="2000" dirty="0"/>
              <a:t> request until all the URLLC request is fulfilled</a:t>
            </a:r>
            <a:r>
              <a:rPr lang="en-US" altLang="zh-TW" sz="200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sz="2100" dirty="0" smtClean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8" name="音訊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6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11"/>
    </mc:Choice>
    <mc:Fallback>
      <p:transition spd="slow" advTm="64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   </a:t>
            </a:r>
            <a:r>
              <a:rPr lang="en-US" altLang="zh-TW" dirty="0" smtClean="0"/>
              <a:t>Simulation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3476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sz="2100" dirty="0" smtClean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56" y="1043590"/>
            <a:ext cx="5894205" cy="5145481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1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26"/>
    </mc:Choice>
    <mc:Fallback>
      <p:transition spd="slow" advTm="10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081" x="4953000" y="2374900"/>
          <p14:tracePt t="9373" x="4953000" y="2387600"/>
          <p14:tracePt t="9389" x="4946650" y="2425700"/>
          <p14:tracePt t="9432" x="4946650" y="2432050"/>
          <p14:tracePt t="9449" x="4940300" y="2444750"/>
          <p14:tracePt t="9465" x="4940300" y="2457450"/>
          <p14:tracePt t="9481" x="4933950" y="2482850"/>
          <p14:tracePt t="9495" x="4933950" y="2495550"/>
          <p14:tracePt t="9511" x="4927600" y="2540000"/>
          <p14:tracePt t="9545" x="4921250" y="2590800"/>
          <p14:tracePt t="9546" x="4914900" y="2622550"/>
          <p14:tracePt t="9562" x="4914900" y="2635250"/>
          <p14:tracePt t="9579" x="4914900" y="2660650"/>
          <p14:tracePt t="9596" x="4908550" y="2686050"/>
          <p14:tracePt t="9596" x="4908550" y="2692400"/>
          <p14:tracePt t="9612" x="4908550" y="2711450"/>
          <p14:tracePt t="9630" x="4908550" y="2717800"/>
          <p14:tracePt t="9683" x="4908550" y="2724150"/>
          <p14:tracePt t="9694" x="4908550" y="2755900"/>
          <p14:tracePt t="9713" x="4908550" y="2762250"/>
          <p14:tracePt t="9730" x="4908550" y="2774950"/>
          <p14:tracePt t="9746" x="4908550" y="2794000"/>
          <p14:tracePt t="9762" x="4908550" y="2806700"/>
          <p14:tracePt t="9915" x="4908550" y="2813050"/>
          <p14:tracePt t="9955" x="4908550" y="2819400"/>
          <p14:tracePt t="9959" x="4921250" y="2825750"/>
          <p14:tracePt t="9980" x="4927600" y="2832100"/>
          <p14:tracePt t="10017" x="4940300" y="2838450"/>
          <p14:tracePt t="10055" x="4940300" y="2844800"/>
          <p14:tracePt t="10068" x="4953000" y="2851150"/>
          <p14:tracePt t="10101" x="4965700" y="2857500"/>
          <p14:tracePt t="10117" x="4978400" y="2863850"/>
          <p14:tracePt t="10133" x="4991100" y="2870200"/>
          <p14:tracePt t="10134" x="4997450" y="2876550"/>
          <p14:tracePt t="10147" x="5010150" y="2882900"/>
          <p14:tracePt t="10162" x="5035550" y="2889250"/>
          <p14:tracePt t="10179" x="5060950" y="2895600"/>
          <p14:tracePt t="10195" x="5080000" y="2895600"/>
          <p14:tracePt t="10212" x="5111750" y="2901950"/>
          <p14:tracePt t="10230" x="5143500" y="2908300"/>
          <p14:tracePt t="10245" x="5175250" y="2914650"/>
          <p14:tracePt t="10263" x="5226050" y="2927350"/>
          <p14:tracePt t="10279" x="5264150" y="2933700"/>
          <p14:tracePt t="10296" x="5295900" y="2933700"/>
          <p14:tracePt t="10311" x="5334000" y="2933700"/>
          <p14:tracePt t="10328" x="5378450" y="2940050"/>
          <p14:tracePt t="10345" x="5410200" y="2940050"/>
          <p14:tracePt t="10361" x="5448300" y="2940050"/>
          <p14:tracePt t="10379" x="5486400" y="2940050"/>
          <p14:tracePt t="10396" x="5511800" y="2940050"/>
          <p14:tracePt t="10413" x="5530850" y="2940050"/>
          <p14:tracePt t="10428" x="5537200" y="2940050"/>
          <p14:tracePt t="10445" x="5562600" y="2940050"/>
          <p14:tracePt t="10462" x="5575300" y="2933700"/>
          <p14:tracePt t="10479" x="5581650" y="2933700"/>
          <p14:tracePt t="10496" x="5607050" y="2933700"/>
          <p14:tracePt t="10512" x="5645150" y="2927350"/>
          <p14:tracePt t="10531" x="5676900" y="2927350"/>
          <p14:tracePt t="10545" x="5715000" y="2921000"/>
          <p14:tracePt t="10562" x="5759450" y="2914650"/>
          <p14:tracePt t="10579" x="5848350" y="2914650"/>
          <p14:tracePt t="10600" x="5886450" y="2901950"/>
          <p14:tracePt t="10611" x="6007100" y="2901950"/>
          <p14:tracePt t="10628" x="6064250" y="2895600"/>
          <p14:tracePt t="10645" x="6146800" y="2889250"/>
          <p14:tracePt t="10662" x="6203950" y="2882900"/>
          <p14:tracePt t="10680" x="6267450" y="2870200"/>
          <p14:tracePt t="10696" x="6311900" y="2863850"/>
          <p14:tracePt t="10696" x="6350000" y="2863850"/>
          <p14:tracePt t="10714" x="6413500" y="2857500"/>
          <p14:tracePt t="10730" x="6451600" y="2857500"/>
          <p14:tracePt t="10747" x="6489700" y="2857500"/>
          <p14:tracePt t="10762" x="6534150" y="2851150"/>
          <p14:tracePt t="10779" x="6597650" y="2844800"/>
          <p14:tracePt t="10798" x="6642100" y="2844800"/>
          <p14:tracePt t="10813" x="6724650" y="2838450"/>
          <p14:tracePt t="10833" x="6762750" y="2838450"/>
          <p14:tracePt t="10846" x="6794500" y="2838450"/>
          <p14:tracePt t="10865" x="6832600" y="2838450"/>
          <p14:tracePt t="10879" x="6864350" y="2838450"/>
          <p14:tracePt t="10896" x="6908800" y="2838450"/>
          <p14:tracePt t="10912" x="6978650" y="2832100"/>
          <p14:tracePt t="10929" x="7061200" y="2819400"/>
          <p14:tracePt t="10948" x="7124700" y="2819400"/>
          <p14:tracePt t="10962" x="7188200" y="2819400"/>
          <p14:tracePt t="10981" x="7245350" y="2813050"/>
          <p14:tracePt t="10996" x="7302500" y="2806700"/>
          <p14:tracePt t="11013" x="7340600" y="2806700"/>
          <p14:tracePt t="11013" x="7359650" y="2806700"/>
          <p14:tracePt t="11031" x="7378700" y="2800350"/>
          <p14:tracePt t="11047" x="7404100" y="2800350"/>
          <p14:tracePt t="11062" x="7423150" y="2800350"/>
          <p14:tracePt t="11079" x="7429500" y="2800350"/>
          <p14:tracePt t="11096" x="7435850" y="2800350"/>
          <p14:tracePt t="11112" x="7442200" y="2794000"/>
          <p14:tracePt t="11130" x="7448550" y="2794000"/>
          <p14:tracePt t="11145" x="7461250" y="2794000"/>
          <p14:tracePt t="11187" x="7473950" y="2787650"/>
          <p14:tracePt t="11193" x="7486650" y="2787650"/>
          <p14:tracePt t="11212" x="7493000" y="2781300"/>
          <p14:tracePt t="11229" x="7505700" y="2774950"/>
          <p14:tracePt t="11246" x="7512050" y="2768600"/>
          <p14:tracePt t="11262" x="7531100" y="2736850"/>
          <p14:tracePt t="11281" x="7543800" y="2711450"/>
          <p14:tracePt t="11295" x="7550150" y="2660650"/>
          <p14:tracePt t="11313" x="7556500" y="2603500"/>
          <p14:tracePt t="11329" x="7562850" y="2540000"/>
          <p14:tracePt t="11347" x="7562850" y="2495550"/>
          <p14:tracePt t="11363" x="7562850" y="2451100"/>
          <p14:tracePt t="11379" x="7562850" y="2419350"/>
          <p14:tracePt t="11396" x="7562850" y="2355850"/>
          <p14:tracePt t="11413" x="7562850" y="2324100"/>
          <p14:tracePt t="11429" x="7562850" y="2311400"/>
          <p14:tracePt t="11445" x="7562850" y="2298700"/>
          <p14:tracePt t="11463" x="7562850" y="2286000"/>
          <p14:tracePt t="11479" x="7562850" y="2279650"/>
          <p14:tracePt t="11479" x="7562850" y="2273300"/>
          <p14:tracePt t="11660" x="7556500" y="2273300"/>
          <p14:tracePt t="11675" x="7461250" y="2273300"/>
          <p14:tracePt t="11698" x="7353300" y="2286000"/>
          <p14:tracePt t="11714" x="7264400" y="2286000"/>
          <p14:tracePt t="11731" x="7188200" y="2286000"/>
          <p14:tracePt t="11747" x="7124700" y="2286000"/>
          <p14:tracePt t="11764" x="7067550" y="2286000"/>
          <p14:tracePt t="11780" x="7035800" y="2286000"/>
          <p14:tracePt t="11780" x="7016750" y="2286000"/>
          <p14:tracePt t="11800" x="7010400" y="2286000"/>
          <p14:tracePt t="11813" x="6934200" y="2292350"/>
          <p14:tracePt t="11834" x="6883400" y="2292350"/>
          <p14:tracePt t="11849" x="6845300" y="2298700"/>
          <p14:tracePt t="11864" x="6775450" y="2311400"/>
          <p14:tracePt t="11880" x="6692900" y="2317750"/>
          <p14:tracePt t="11895" x="6597650" y="2336800"/>
          <p14:tracePt t="11912" x="6515100" y="2355850"/>
          <p14:tracePt t="11929" x="6457950" y="2362200"/>
          <p14:tracePt t="11929" x="6438900" y="2362200"/>
          <p14:tracePt t="11947" x="6375400" y="2368550"/>
          <p14:tracePt t="11963" x="6330950" y="2368550"/>
          <p14:tracePt t="11982" x="6286500" y="2368550"/>
          <p14:tracePt t="11997" x="6254750" y="2368550"/>
          <p14:tracePt t="12013" x="6203950" y="2368550"/>
          <p14:tracePt t="12035" x="6172200" y="2368550"/>
          <p14:tracePt t="12047" x="6121400" y="2374900"/>
          <p14:tracePt t="12064" x="6089650" y="2374900"/>
          <p14:tracePt t="12079" x="6057900" y="2374900"/>
          <p14:tracePt t="12095" x="6019800" y="2374900"/>
          <p14:tracePt t="12111" x="5981700" y="2381250"/>
          <p14:tracePt t="12129" x="5949950" y="2387600"/>
          <p14:tracePt t="12145" x="5905500" y="2387600"/>
          <p14:tracePt t="12161" x="5835650" y="2393950"/>
          <p14:tracePt t="12161" x="5816600" y="2393950"/>
          <p14:tracePt t="12179" x="5759450" y="2393950"/>
          <p14:tracePt t="12195" x="5695950" y="2400300"/>
          <p14:tracePt t="12213" x="5676900" y="2400300"/>
          <p14:tracePt t="12229" x="5626100" y="2400300"/>
          <p14:tracePt t="12246" x="5607050" y="2400300"/>
          <p14:tracePt t="12262" x="5594350" y="2400300"/>
          <p14:tracePt t="12262" x="5568950" y="2400300"/>
          <p14:tracePt t="12282" x="5562600" y="2400300"/>
          <p14:tracePt t="12295" x="5518150" y="2400300"/>
          <p14:tracePt t="12313" x="5486400" y="2400300"/>
          <p14:tracePt t="12329" x="5448300" y="2400300"/>
          <p14:tracePt t="12345" x="5416550" y="2400300"/>
          <p14:tracePt t="12364" x="5391150" y="2400300"/>
          <p14:tracePt t="12379" x="5384800" y="2400300"/>
          <p14:tracePt t="12379" x="5378450" y="2400300"/>
          <p14:tracePt t="12418" x="5372100" y="2400300"/>
          <p14:tracePt t="12719" x="0" y="0"/>
        </p14:tracePtLst>
        <p14:tracePtLst>
          <p14:tracePt t="26593" x="5505450" y="3746500"/>
          <p14:tracePt t="26918" x="5505450" y="3752850"/>
          <p14:tracePt t="26927" x="5492750" y="3784600"/>
          <p14:tracePt t="26927" x="5492750" y="3790950"/>
          <p14:tracePt t="26950" x="5492750" y="3803650"/>
          <p14:tracePt t="26962" x="5480050" y="3810000"/>
          <p14:tracePt t="26981" x="5473700" y="3816350"/>
          <p14:tracePt t="27018" x="5473700" y="3822700"/>
          <p14:tracePt t="27021" x="5461000" y="3829050"/>
          <p14:tracePt t="27066" x="5448300" y="3835400"/>
          <p14:tracePt t="27080" x="5435600" y="3841750"/>
          <p14:tracePt t="27095" x="5416550" y="3848100"/>
          <p14:tracePt t="27114" x="5397500" y="3848100"/>
          <p14:tracePt t="27128" x="5378450" y="3848100"/>
          <p14:tracePt t="27146" x="5346700" y="3854450"/>
          <p14:tracePt t="27162" x="5321300" y="3854450"/>
          <p14:tracePt t="27180" x="5308600" y="3854450"/>
          <p14:tracePt t="27196" x="5257800" y="3854450"/>
          <p14:tracePt t="27213" x="5245100" y="3854450"/>
          <p14:tracePt t="27229" x="5200650" y="3854450"/>
          <p14:tracePt t="27245" x="5162550" y="3854450"/>
          <p14:tracePt t="27262" x="5124450" y="3854450"/>
          <p14:tracePt t="27278" x="5086350" y="3854450"/>
          <p14:tracePt t="27296" x="5054600" y="3854450"/>
          <p14:tracePt t="27312" x="5048250" y="3854450"/>
          <p14:tracePt t="27329" x="5041900" y="3854450"/>
          <p14:tracePt t="27345" x="5029200" y="3854450"/>
          <p14:tracePt t="27363" x="5022850" y="3854450"/>
          <p14:tracePt t="27378" x="5016500" y="3854450"/>
          <p14:tracePt t="27414" x="5003800" y="3860800"/>
          <p14:tracePt t="27430" x="4991100" y="3867150"/>
          <p14:tracePt t="27431" x="4978400" y="3873500"/>
          <p14:tracePt t="27446" x="4953000" y="3892550"/>
          <p14:tracePt t="27462" x="4940300" y="3905250"/>
          <p14:tracePt t="27479" x="4921250" y="3924300"/>
          <p14:tracePt t="27495" x="4914900" y="3930650"/>
          <p14:tracePt t="27513" x="4908550" y="3943350"/>
          <p14:tracePt t="27513" x="4895850" y="3956050"/>
          <p14:tracePt t="27545" x="4889500" y="3968750"/>
          <p14:tracePt t="27547" x="4883150" y="3981450"/>
          <p14:tracePt t="27583" x="4883150" y="3987800"/>
          <p14:tracePt t="27608" x="4876800" y="3987800"/>
          <p14:tracePt t="27621" x="4876800" y="4000500"/>
          <p14:tracePt t="27645" x="4864100" y="4025900"/>
          <p14:tracePt t="27663" x="4864100" y="4038600"/>
          <p14:tracePt t="27678" x="4864100" y="4044950"/>
          <p14:tracePt t="27715" x="4857750" y="4057650"/>
          <p14:tracePt t="27740" x="4857750" y="4070350"/>
          <p14:tracePt t="27754" x="4857750" y="4089400"/>
          <p14:tracePt t="27802" x="4857750" y="4102100"/>
          <p14:tracePt t="27812" x="4857750" y="4121150"/>
          <p14:tracePt t="27828" x="4857750" y="4146550"/>
          <p14:tracePt t="27828" x="4857750" y="4159250"/>
          <p14:tracePt t="27849" x="4857750" y="4165600"/>
          <p14:tracePt t="27880" x="4857750" y="4178300"/>
          <p14:tracePt t="27881" x="4857750" y="4184650"/>
          <p14:tracePt t="27895" x="4857750" y="4191000"/>
          <p14:tracePt t="27988" x="4857750" y="4197350"/>
          <p14:tracePt t="27996" x="4864100" y="4197350"/>
          <p14:tracePt t="28032" x="4870450" y="4203700"/>
          <p14:tracePt t="28049" x="4883150" y="4216400"/>
          <p14:tracePt t="28068" x="4895850" y="4222750"/>
          <p14:tracePt t="28078" x="4902200" y="4222750"/>
          <p14:tracePt t="28095" x="4914900" y="4229100"/>
          <p14:tracePt t="28112" x="4927600" y="4248150"/>
          <p14:tracePt t="28128" x="4946650" y="4254500"/>
          <p14:tracePt t="28146" x="4965700" y="4267200"/>
          <p14:tracePt t="28162" x="4991100" y="4273550"/>
          <p14:tracePt t="28178" x="4997450" y="4279900"/>
          <p14:tracePt t="28195" x="5041900" y="4305300"/>
          <p14:tracePt t="28212" x="5060950" y="4318000"/>
          <p14:tracePt t="28229" x="5067300" y="4318000"/>
          <p14:tracePt t="28245" x="5092700" y="4330700"/>
          <p14:tracePt t="28262" x="5099050" y="4330700"/>
          <p14:tracePt t="28279" x="5118100" y="4343400"/>
          <p14:tracePt t="28297" x="5124450" y="4343400"/>
          <p14:tracePt t="28312" x="5156200" y="4343400"/>
          <p14:tracePt t="28328" x="5168900" y="4343400"/>
          <p14:tracePt t="28346" x="5200650" y="4343400"/>
          <p14:tracePt t="28362" x="5226050" y="4343400"/>
          <p14:tracePt t="28381" x="5257800" y="4343400"/>
          <p14:tracePt t="28395" x="5276850" y="4343400"/>
          <p14:tracePt t="28395" x="5302250" y="4349750"/>
          <p14:tracePt t="28415" x="5308600" y="4349750"/>
          <p14:tracePt t="28428" x="5359400" y="4349750"/>
          <p14:tracePt t="28447" x="5378450" y="4349750"/>
          <p14:tracePt t="28462" x="5403850" y="4349750"/>
          <p14:tracePt t="28479" x="5429250" y="4349750"/>
          <p14:tracePt t="28497" x="5461000" y="4349750"/>
          <p14:tracePt t="28512" x="5511800" y="4356100"/>
          <p14:tracePt t="28512" x="5537200" y="4356100"/>
          <p14:tracePt t="28533" x="5600700" y="4356100"/>
          <p14:tracePt t="28561" x="5638800" y="4356100"/>
          <p14:tracePt t="28563" x="5689600" y="4362450"/>
          <p14:tracePt t="28577" x="5727700" y="4362450"/>
          <p14:tracePt t="28593" x="5759450" y="4362450"/>
          <p14:tracePt t="28610" x="5791200" y="4362450"/>
          <p14:tracePt t="28627" x="5842000" y="4362450"/>
          <p14:tracePt t="28643" x="5873750" y="4362450"/>
          <p14:tracePt t="28660" x="5943600" y="4375150"/>
          <p14:tracePt t="28680" x="5994400" y="4375150"/>
          <p14:tracePt t="28695" x="6057900" y="4375150"/>
          <p14:tracePt t="28713" x="6102350" y="4375150"/>
          <p14:tracePt t="28728" x="6140450" y="4375150"/>
          <p14:tracePt t="28746" x="6178550" y="4375150"/>
          <p14:tracePt t="28762" x="6223000" y="4375150"/>
          <p14:tracePt t="28778" x="6261100" y="4375150"/>
          <p14:tracePt t="28797" x="6292850" y="4375150"/>
          <p14:tracePt t="28814" x="6330950" y="4375150"/>
          <p14:tracePt t="28814" x="6350000" y="4375150"/>
          <p14:tracePt t="28833" x="6381750" y="4362450"/>
          <p14:tracePt t="28847" x="6419850" y="4362450"/>
          <p14:tracePt t="28863" x="6470650" y="4362450"/>
          <p14:tracePt t="28881" x="6521450" y="4362450"/>
          <p14:tracePt t="28897" x="6559550" y="4362450"/>
          <p14:tracePt t="28912" x="6610350" y="4362450"/>
          <p14:tracePt t="28928" x="6680200" y="4362450"/>
          <p14:tracePt t="28946" x="6731000" y="4362450"/>
          <p14:tracePt t="28962" x="6794500" y="4356100"/>
          <p14:tracePt t="28983" x="6813550" y="4356100"/>
          <p14:tracePt t="28997" x="6845300" y="4356100"/>
          <p14:tracePt t="29013" x="6877050" y="4349750"/>
          <p14:tracePt t="29044" x="6908800" y="4343400"/>
          <p14:tracePt t="29046" x="6959600" y="4343400"/>
          <p14:tracePt t="29061" x="7010400" y="4337050"/>
          <p14:tracePt t="29078" x="7061200" y="4330700"/>
          <p14:tracePt t="29078" x="7080250" y="4330700"/>
          <p14:tracePt t="29100" x="7137400" y="4324350"/>
          <p14:tracePt t="29113" x="7188200" y="4318000"/>
          <p14:tracePt t="29131" x="7232650" y="4311650"/>
          <p14:tracePt t="29145" x="7302500" y="4292600"/>
          <p14:tracePt t="29163" x="7359650" y="4286250"/>
          <p14:tracePt t="29178" x="7423150" y="4279900"/>
          <p14:tracePt t="29196" x="7493000" y="4260850"/>
          <p14:tracePt t="29212" x="7531100" y="4248150"/>
          <p14:tracePt t="29229" x="7550150" y="4241800"/>
          <p14:tracePt t="29246" x="7562850" y="4229100"/>
          <p14:tracePt t="29262" x="7575550" y="4229100"/>
          <p14:tracePt t="29279" x="7594600" y="4203700"/>
          <p14:tracePt t="29295" x="7607300" y="4197350"/>
          <p14:tracePt t="29312" x="7626350" y="4171950"/>
          <p14:tracePt t="29328" x="7639050" y="4146550"/>
          <p14:tracePt t="29347" x="7645400" y="4133850"/>
          <p14:tracePt t="29362" x="7651750" y="4114800"/>
          <p14:tracePt t="29379" x="7664450" y="4076700"/>
          <p14:tracePt t="29395" x="7664450" y="4044950"/>
          <p14:tracePt t="29411" x="7664450" y="4025900"/>
          <p14:tracePt t="29411" x="7664450" y="4019550"/>
          <p14:tracePt t="29431" x="7658100" y="3987800"/>
          <p14:tracePt t="29446" x="7651750" y="3968750"/>
          <p14:tracePt t="29464" x="7639050" y="3956050"/>
          <p14:tracePt t="29478" x="7613650" y="3943350"/>
          <p14:tracePt t="29496" x="7594600" y="3937000"/>
          <p14:tracePt t="29512" x="7556500" y="3937000"/>
          <p14:tracePt t="29528" x="7505700" y="3930650"/>
          <p14:tracePt t="29548" x="7467600" y="3930650"/>
          <p14:tracePt t="29562" x="7416800" y="3930650"/>
          <p14:tracePt t="29579" x="7378700" y="3930650"/>
          <p14:tracePt t="29594" x="7327900" y="3924300"/>
          <p14:tracePt t="29611" x="7277100" y="3924300"/>
          <p14:tracePt t="29626" x="7239000" y="3924300"/>
          <p14:tracePt t="29644" x="7175500" y="3924300"/>
          <p14:tracePt t="29660" x="7105650" y="3924300"/>
          <p14:tracePt t="29678" x="7061200" y="3924300"/>
          <p14:tracePt t="29697" x="6991350" y="3924300"/>
          <p14:tracePt t="29712" x="6915150" y="3937000"/>
          <p14:tracePt t="29730" x="6832600" y="3943350"/>
          <p14:tracePt t="29746" x="6731000" y="3949700"/>
          <p14:tracePt t="29764" x="6623050" y="3949700"/>
          <p14:tracePt t="29778" x="6553200" y="3949700"/>
          <p14:tracePt t="29800" x="6496050" y="3949700"/>
          <p14:tracePt t="29813" x="6438900" y="3962400"/>
          <p14:tracePt t="29813" x="6419850" y="3962400"/>
          <p14:tracePt t="29834" x="6394450" y="3962400"/>
          <p14:tracePt t="29846" x="6286500" y="3968750"/>
          <p14:tracePt t="29864" x="6121400" y="3975100"/>
          <p14:tracePt t="29911" x="6064250" y="3975100"/>
          <p14:tracePt t="29927" x="5988050" y="3975100"/>
          <p14:tracePt t="29945" x="5886450" y="3968750"/>
          <p14:tracePt t="29961" x="5765800" y="3968750"/>
          <p14:tracePt t="29978" x="5651500" y="3968750"/>
          <p14:tracePt t="29995" x="5537200" y="3968750"/>
          <p14:tracePt t="30010" x="5359400" y="3968750"/>
          <p14:tracePt t="30028" x="5289550" y="3968750"/>
          <p14:tracePt t="30043" x="5232400" y="3968750"/>
          <p14:tracePt t="30062" x="5175250" y="3968750"/>
          <p14:tracePt t="30078" x="5137150" y="3968750"/>
          <p14:tracePt t="30099" x="5118100" y="3968750"/>
          <p14:tracePt t="30112" x="5111750" y="3968750"/>
          <p14:tracePt t="30131" x="5099050" y="3968750"/>
          <p14:tracePt t="30145" x="5086350" y="3968750"/>
          <p14:tracePt t="30162" x="5080000" y="3962400"/>
          <p14:tracePt t="30180" x="5067300" y="3962400"/>
          <p14:tracePt t="30195" x="5029200" y="3956050"/>
          <p14:tracePt t="30213" x="5016500" y="3956050"/>
          <p14:tracePt t="30228" x="4997450" y="3956050"/>
          <p14:tracePt t="30247" x="4978400" y="3956050"/>
          <p14:tracePt t="30383" x="4978400" y="3962400"/>
          <p14:tracePt t="30383" x="4978400" y="3981450"/>
          <p14:tracePt t="30394" x="4978400" y="3994150"/>
          <p14:tracePt t="30411" x="4978400" y="4019550"/>
          <p14:tracePt t="30447" x="4978400" y="4032250"/>
          <p14:tracePt t="30448" x="4978400" y="4051300"/>
          <p14:tracePt t="30462" x="4978400" y="4070350"/>
          <p14:tracePt t="30480" x="4978400" y="4076700"/>
          <p14:tracePt t="30496" x="4978400" y="4102100"/>
          <p14:tracePt t="30528" x="4991100" y="4127500"/>
          <p14:tracePt t="30531" x="4997450" y="4146550"/>
          <p14:tracePt t="30549" x="5003800" y="4165600"/>
          <p14:tracePt t="30563" x="5010150" y="4178300"/>
          <p14:tracePt t="30582" x="5029200" y="4197350"/>
          <p14:tracePt t="30597" x="5041900" y="4210050"/>
          <p14:tracePt t="30611" x="5048250" y="4216400"/>
          <p14:tracePt t="30627" x="5054600" y="4222750"/>
          <p14:tracePt t="30662" x="5067300" y="4235450"/>
          <p14:tracePt t="30677" x="5080000" y="4248150"/>
          <p14:tracePt t="30677" x="5099050" y="4260850"/>
          <p14:tracePt t="30695" x="5130800" y="4279900"/>
          <p14:tracePt t="30711" x="5149850" y="4292600"/>
          <p14:tracePt t="30730" x="5149850" y="4298950"/>
          <p14:tracePt t="30745" x="5156200" y="4298950"/>
          <p14:tracePt t="30762" x="5181600" y="4298950"/>
          <p14:tracePt t="30781" x="5194300" y="4298950"/>
          <p14:tracePt t="30795" x="5219700" y="4298950"/>
          <p14:tracePt t="30816" x="5257800" y="4298950"/>
          <p14:tracePt t="30830" x="5334000" y="4298950"/>
          <p14:tracePt t="30863" x="5353050" y="4298950"/>
          <p14:tracePt t="30863" x="5372100" y="4298950"/>
          <p14:tracePt t="30882" x="5391150" y="4298950"/>
          <p14:tracePt t="30898" x="5441950" y="4298950"/>
          <p14:tracePt t="30912" x="5473700" y="4298950"/>
          <p14:tracePt t="30929" x="5499100" y="4298950"/>
          <p14:tracePt t="30944" x="5537200" y="4298950"/>
          <p14:tracePt t="30944" x="5556250" y="4298950"/>
          <p14:tracePt t="30964" x="5575300" y="4298950"/>
          <p14:tracePt t="30977" x="5607050" y="4298950"/>
          <p14:tracePt t="30993" x="5638800" y="4292600"/>
          <p14:tracePt t="31010" x="5695950" y="4279900"/>
          <p14:tracePt t="31027" x="5727700" y="4279900"/>
          <p14:tracePt t="31045" x="5746750" y="4279900"/>
          <p14:tracePt t="31060" x="5784850" y="4273550"/>
          <p14:tracePt t="31078" x="5854700" y="4273550"/>
          <p14:tracePt t="31097" x="5899150" y="4273550"/>
          <p14:tracePt t="31112" x="5949950" y="4273550"/>
          <p14:tracePt t="31128" x="6007100" y="4267200"/>
          <p14:tracePt t="31147" x="6070600" y="4267200"/>
          <p14:tracePt t="31162" x="6146800" y="4260850"/>
          <p14:tracePt t="31180" x="6184900" y="4254500"/>
          <p14:tracePt t="31195" x="6273800" y="4248150"/>
          <p14:tracePt t="31212" x="6318250" y="4248150"/>
          <p14:tracePt t="31231" x="6362700" y="4241800"/>
          <p14:tracePt t="31246" x="6388100" y="4241800"/>
          <p14:tracePt t="31263" x="6419850" y="4241800"/>
          <p14:tracePt t="31279" x="6451600" y="4241800"/>
          <p14:tracePt t="31296" x="6470650" y="4241800"/>
          <p14:tracePt t="31312" x="6534150" y="4229100"/>
          <p14:tracePt t="31312" x="6559550" y="4229100"/>
          <p14:tracePt t="31331" x="6597650" y="4229100"/>
          <p14:tracePt t="31345" x="6629400" y="4229100"/>
          <p14:tracePt t="31363" x="6673850" y="4229100"/>
          <p14:tracePt t="31378" x="6724650" y="4229100"/>
          <p14:tracePt t="31395" x="6756400" y="4229100"/>
          <p14:tracePt t="31395" x="6775450" y="4222750"/>
          <p14:tracePt t="31415" x="6794500" y="4222750"/>
          <p14:tracePt t="31428" x="6858000" y="4222750"/>
          <p14:tracePt t="31449" x="6902450" y="4222750"/>
          <p14:tracePt t="31462" x="6940550" y="4222750"/>
          <p14:tracePt t="31481" x="6991350" y="4222750"/>
          <p14:tracePt t="31496" x="7042150" y="4241800"/>
          <p14:tracePt t="31514" x="7131050" y="4260850"/>
          <p14:tracePt t="31544" x="7169150" y="4273550"/>
          <p14:tracePt t="31546" x="7213600" y="4298950"/>
          <p14:tracePt t="31576" x="7283450" y="4311650"/>
          <p14:tracePt t="31578" x="7315200" y="4324350"/>
          <p14:tracePt t="31595" x="7359650" y="4330700"/>
          <p14:tracePt t="31610" x="7429500" y="4349750"/>
          <p14:tracePt t="31630" x="7467600" y="4356100"/>
          <p14:tracePt t="31645" x="7524750" y="4362450"/>
          <p14:tracePt t="31662" x="7556500" y="4362450"/>
          <p14:tracePt t="31680" x="7600950" y="4362450"/>
          <p14:tracePt t="31695" x="7626350" y="4362450"/>
          <p14:tracePt t="31713" x="7658100" y="4368800"/>
          <p14:tracePt t="31728" x="7677150" y="4368800"/>
          <p14:tracePt t="31746" x="7702550" y="4368800"/>
          <p14:tracePt t="31762" x="7727950" y="4368800"/>
          <p14:tracePt t="31780" x="7740650" y="4368800"/>
          <p14:tracePt t="31812" x="7747000" y="4368800"/>
          <p14:tracePt t="31816" x="7753350" y="4368800"/>
          <p14:tracePt t="31829" x="7759700" y="4368800"/>
          <p14:tracePt t="31863" x="7772400" y="4362450"/>
          <p14:tracePt t="31889" x="7797800" y="4292600"/>
          <p14:tracePt t="31891" x="7804150" y="4222750"/>
          <p14:tracePt t="31912" x="7810500" y="4184650"/>
          <p14:tracePt t="31928" x="7810500" y="4159250"/>
          <p14:tracePt t="31944" x="7804150" y="4127500"/>
          <p14:tracePt t="31960" x="7785100" y="4095750"/>
          <p14:tracePt t="31980" x="7785100" y="4089400"/>
          <p14:tracePt t="31993" x="7772400" y="4070350"/>
          <p14:tracePt t="31993" x="7766050" y="4057650"/>
          <p14:tracePt t="32033" x="7759700" y="4044950"/>
          <p14:tracePt t="32039" x="7753350" y="4038600"/>
          <p14:tracePt t="32060" x="7740650" y="4032250"/>
          <p14:tracePt t="32077" x="7715250" y="4013200"/>
          <p14:tracePt t="32094" x="7670800" y="4006850"/>
          <p14:tracePt t="32110" x="7620000" y="4000500"/>
          <p14:tracePt t="32110" x="7600950" y="3987800"/>
          <p14:tracePt t="32128" x="7550150" y="3987800"/>
          <p14:tracePt t="32144" x="7486650" y="3981450"/>
          <p14:tracePt t="32162" x="7442200" y="3981450"/>
          <p14:tracePt t="32177" x="7397750" y="3981450"/>
          <p14:tracePt t="32194" x="7346950" y="3975100"/>
          <p14:tracePt t="32210" x="7264400" y="3975100"/>
          <p14:tracePt t="32229" x="7200900" y="3975100"/>
          <p14:tracePt t="32244" x="7143750" y="3975100"/>
          <p14:tracePt t="32261" x="7099300" y="3975100"/>
          <p14:tracePt t="32278" x="7054850" y="3975100"/>
          <p14:tracePt t="32294" x="6985000" y="3975100"/>
          <p14:tracePt t="32310" x="6946900" y="3975100"/>
          <p14:tracePt t="32327" x="6858000" y="3975100"/>
          <p14:tracePt t="32346" x="6800850" y="3975100"/>
          <p14:tracePt t="32360" x="6724650" y="3968750"/>
          <p14:tracePt t="32377" x="6654800" y="3962400"/>
          <p14:tracePt t="32393" x="6584950" y="3962400"/>
          <p14:tracePt t="32411" x="6508750" y="3956050"/>
          <p14:tracePt t="32428" x="6400800" y="3943350"/>
          <p14:tracePt t="32444" x="6197600" y="3937000"/>
          <p14:tracePt t="32462" x="6032500" y="3937000"/>
          <p14:tracePt t="32477" x="5867400" y="3937000"/>
          <p14:tracePt t="32495" x="5702300" y="3937000"/>
          <p14:tracePt t="32511" x="5530850" y="3924300"/>
          <p14:tracePt t="32511" x="5454650" y="3924300"/>
          <p14:tracePt t="32529" x="5403850" y="3917950"/>
          <p14:tracePt t="32544" x="5308600" y="3905250"/>
          <p14:tracePt t="32576" x="5251450" y="3892550"/>
          <p14:tracePt t="32578" x="5207000" y="3886200"/>
          <p14:tracePt t="32594" x="5175250" y="3886200"/>
          <p14:tracePt t="32610" x="5156200" y="3879850"/>
          <p14:tracePt t="32627" x="5137150" y="3879850"/>
          <p14:tracePt t="32644" x="5124450" y="3879850"/>
          <p14:tracePt t="32660" x="5105400" y="3879850"/>
          <p14:tracePt t="32677" x="5073650" y="3879850"/>
          <p14:tracePt t="32694" x="5041900" y="3879850"/>
          <p14:tracePt t="32710" x="5022850" y="3879850"/>
          <p14:tracePt t="32727" x="5010150" y="3879850"/>
          <p14:tracePt t="32744" x="5003800" y="3879850"/>
          <p14:tracePt t="32786" x="4997450" y="3879850"/>
          <p14:tracePt t="33576" x="0" y="0"/>
        </p14:tracePtLst>
        <p14:tracePtLst>
          <p14:tracePt t="36741" x="7226300" y="3860800"/>
          <p14:tracePt t="36866" x="7219950" y="3860800"/>
          <p14:tracePt t="36874" x="7200900" y="3860800"/>
          <p14:tracePt t="36903" x="7181850" y="3860800"/>
          <p14:tracePt t="36938" x="7156450" y="3867150"/>
          <p14:tracePt t="36977" x="7150100" y="3873500"/>
          <p14:tracePt t="36990" x="7143750" y="3873500"/>
          <p14:tracePt t="37021" x="7137400" y="3886200"/>
          <p14:tracePt t="37043" x="7131050" y="3905250"/>
          <p14:tracePt t="37068" x="7124700" y="3924300"/>
          <p14:tracePt t="37077" x="7118350" y="3937000"/>
          <p14:tracePt t="37098" x="7118350" y="3943350"/>
          <p14:tracePt t="37110" x="7112000" y="3949700"/>
          <p14:tracePt t="37127" x="7112000" y="3962400"/>
          <p14:tracePt t="37145" x="7105650" y="3975100"/>
          <p14:tracePt t="37162" x="7099300" y="3987800"/>
          <p14:tracePt t="37178" x="7092950" y="4000500"/>
          <p14:tracePt t="37194" x="7086600" y="4006850"/>
          <p14:tracePt t="37212" x="7086600" y="4013200"/>
          <p14:tracePt t="37227" x="7080250" y="4019550"/>
          <p14:tracePt t="37244" x="7080250" y="4025900"/>
          <p14:tracePt t="37261" x="7080250" y="4032250"/>
          <p14:tracePt t="37300" x="7080250" y="4044950"/>
          <p14:tracePt t="37312" x="7080250" y="4051300"/>
          <p14:tracePt t="37328" x="7080250" y="4057650"/>
          <p14:tracePt t="37360" x="7080250" y="4064000"/>
          <p14:tracePt t="37391" x="7080250" y="4070350"/>
          <p14:tracePt t="37447" x="7080250" y="4076700"/>
          <p14:tracePt t="37485" x="7080250" y="4083050"/>
          <p14:tracePt t="37505" x="7086600" y="4095750"/>
          <p14:tracePt t="37542" x="7099300" y="4102100"/>
          <p14:tracePt t="37563" x="7112000" y="4114800"/>
          <p14:tracePt t="37563" x="7118350" y="4114800"/>
          <p14:tracePt t="37587" x="7131050" y="4127500"/>
          <p14:tracePt t="37609" x="7143750" y="4133850"/>
          <p14:tracePt t="37629" x="7150100" y="4133850"/>
          <p14:tracePt t="37643" x="7162800" y="4140200"/>
          <p14:tracePt t="37662" x="7169150" y="4140200"/>
          <p14:tracePt t="37676" x="7181850" y="4140200"/>
          <p14:tracePt t="37693" x="7207250" y="4140200"/>
          <p14:tracePt t="37711" x="7226300" y="4140200"/>
          <p14:tracePt t="37726" x="7245350" y="4140200"/>
          <p14:tracePt t="37745" x="7251700" y="4140200"/>
          <p14:tracePt t="37759" x="7258050" y="4140200"/>
          <p14:tracePt t="37777" x="7302500" y="4140200"/>
          <p14:tracePt t="37815" x="7315200" y="4140200"/>
          <p14:tracePt t="37827" x="7321550" y="4140200"/>
          <p14:tracePt t="37843" x="7327900" y="4140200"/>
          <p14:tracePt t="37861" x="7334250" y="4140200"/>
          <p14:tracePt t="37876" x="7340600" y="4140200"/>
          <p14:tracePt t="37911" x="7353300" y="4140200"/>
          <p14:tracePt t="37911" x="7372350" y="4127500"/>
          <p14:tracePt t="37943" x="7378700" y="4121150"/>
          <p14:tracePt t="37944" x="7391400" y="4108450"/>
          <p14:tracePt t="37961" x="7410450" y="4089400"/>
          <p14:tracePt t="37976" x="7442200" y="4057650"/>
          <p14:tracePt t="38011" x="7448550" y="4051300"/>
          <p14:tracePt t="38011" x="7454900" y="4044950"/>
          <p14:tracePt t="38027" x="7454900" y="4038600"/>
          <p14:tracePt t="38043" x="7454900" y="4032250"/>
          <p14:tracePt t="38081" x="7454900" y="4025900"/>
          <p14:tracePt t="38121" x="7454900" y="4006850"/>
          <p14:tracePt t="38129" x="7454900" y="3981450"/>
          <p14:tracePt t="38167" x="7454900" y="3968750"/>
          <p14:tracePt t="38170" x="7454900" y="3949700"/>
          <p14:tracePt t="38194" x="7454900" y="3943350"/>
          <p14:tracePt t="38209" x="7448550" y="3937000"/>
          <p14:tracePt t="38245" x="7435850" y="3924300"/>
          <p14:tracePt t="38260" x="7429500" y="3917950"/>
          <p14:tracePt t="38283" x="7416800" y="3905250"/>
          <p14:tracePt t="38297" x="7404100" y="3892550"/>
          <p14:tracePt t="38310" x="7378700" y="3873500"/>
          <p14:tracePt t="38326" x="7366000" y="3867150"/>
          <p14:tracePt t="38344" x="7346950" y="3854450"/>
          <p14:tracePt t="38360" x="7334250" y="3848100"/>
          <p14:tracePt t="38360" x="7327900" y="3841750"/>
          <p14:tracePt t="38393" x="7321550" y="3841750"/>
          <p14:tracePt t="38415" x="7315200" y="3841750"/>
          <p14:tracePt t="38430" x="7308850" y="3841750"/>
          <p14:tracePt t="38477" x="7302500" y="3841750"/>
          <p14:tracePt t="38564" x="0" y="0"/>
        </p14:tracePtLst>
        <p14:tracePtLst>
          <p14:tracePt t="46251" x="7302500" y="3810000"/>
          <p14:tracePt t="46428" x="7296150" y="3810000"/>
          <p14:tracePt t="46433" x="7283450" y="3810000"/>
          <p14:tracePt t="46449" x="7258050" y="3810000"/>
          <p14:tracePt t="46466" x="7239000" y="3810000"/>
          <p14:tracePt t="46482" x="7226300" y="3810000"/>
          <p14:tracePt t="46494" x="7219950" y="3816350"/>
          <p14:tracePt t="46510" x="7213600" y="3816350"/>
          <p14:tracePt t="46526" x="7207250" y="3822700"/>
          <p14:tracePt t="46582" x="7200900" y="3829050"/>
          <p14:tracePt t="46596" x="7194550" y="3841750"/>
          <p14:tracePt t="46607" x="7181850" y="3854450"/>
          <p14:tracePt t="46624" x="7175500" y="3867150"/>
          <p14:tracePt t="46641" x="7162800" y="3879850"/>
          <p14:tracePt t="46657" x="7156450" y="3886200"/>
          <p14:tracePt t="46674" x="7137400" y="3905250"/>
          <p14:tracePt t="46722" x="7131050" y="3911600"/>
          <p14:tracePt t="46740" x="7124700" y="3930650"/>
          <p14:tracePt t="46784" x="7118350" y="3943350"/>
          <p14:tracePt t="46793" x="7112000" y="3949700"/>
          <p14:tracePt t="46810" x="7112000" y="3956050"/>
          <p14:tracePt t="46908" x="7112000" y="3962400"/>
          <p14:tracePt t="46946" x="7112000" y="3968750"/>
          <p14:tracePt t="46971" x="7112000" y="3975100"/>
          <p14:tracePt t="46994" x="7112000" y="3987800"/>
          <p14:tracePt t="46995" x="7112000" y="3994150"/>
          <p14:tracePt t="47032" x="7112000" y="4006850"/>
          <p14:tracePt t="47096" x="7112000" y="4013200"/>
          <p14:tracePt t="47118" x="7118350" y="4019550"/>
          <p14:tracePt t="47130" x="7124700" y="4032250"/>
          <p14:tracePt t="47142" x="7131050" y="4044950"/>
          <p14:tracePt t="47160" x="7137400" y="4057650"/>
          <p14:tracePt t="47177" x="7143750" y="4064000"/>
          <p14:tracePt t="47193" x="7169150" y="4102100"/>
          <p14:tracePt t="47227" x="7181850" y="4108450"/>
          <p14:tracePt t="47228" x="7188200" y="4121150"/>
          <p14:tracePt t="47244" x="7207250" y="4133850"/>
          <p14:tracePt t="47260" x="7219950" y="4140200"/>
          <p14:tracePt t="47276" x="7245350" y="4146550"/>
          <p14:tracePt t="47294" x="7264400" y="4146550"/>
          <p14:tracePt t="47311" x="7289800" y="4146550"/>
          <p14:tracePt t="47327" x="7315200" y="4146550"/>
          <p14:tracePt t="47343" x="7334250" y="4146550"/>
          <p14:tracePt t="47361" x="7353300" y="4146550"/>
          <p14:tracePt t="47376" x="7366000" y="4146550"/>
          <p14:tracePt t="47394" x="7378700" y="4146550"/>
          <p14:tracePt t="47409" x="7397750" y="4146550"/>
          <p14:tracePt t="47426" x="7423150" y="4146550"/>
          <p14:tracePt t="47444" x="7435850" y="4146550"/>
          <p14:tracePt t="47460" x="7442200" y="4146550"/>
          <p14:tracePt t="47477" x="7467600" y="4127500"/>
          <p14:tracePt t="47493" x="7486650" y="4095750"/>
          <p14:tracePt t="47513" x="7493000" y="4095750"/>
          <p14:tracePt t="47527" x="7499350" y="4083050"/>
          <p14:tracePt t="47527" x="7505700" y="4076700"/>
          <p14:tracePt t="47545" x="7505700" y="4064000"/>
          <p14:tracePt t="47577" x="7512050" y="4044950"/>
          <p14:tracePt t="47580" x="7512050" y="4032250"/>
          <p14:tracePt t="47622" x="7512050" y="4013200"/>
          <p14:tracePt t="47623" x="7512050" y="3987800"/>
          <p14:tracePt t="47642" x="7518400" y="3968750"/>
          <p14:tracePt t="47642" x="7518400" y="3962400"/>
          <p14:tracePt t="47660" x="7518400" y="3949700"/>
          <p14:tracePt t="47675" x="7518400" y="3937000"/>
          <p14:tracePt t="47692" x="7518400" y="3930650"/>
          <p14:tracePt t="47710" x="7518400" y="3905250"/>
          <p14:tracePt t="47725" x="7512050" y="3892550"/>
          <p14:tracePt t="47744" x="7512050" y="3879850"/>
          <p14:tracePt t="47759" x="7499350" y="3867150"/>
          <p14:tracePt t="47776" x="7499350" y="3860800"/>
          <p14:tracePt t="47817" x="7486650" y="3854450"/>
          <p14:tracePt t="47819" x="7467600" y="3841750"/>
          <p14:tracePt t="47845" x="7454900" y="3841750"/>
          <p14:tracePt t="47859" x="7435850" y="3841750"/>
          <p14:tracePt t="47875" x="7410450" y="3835400"/>
          <p14:tracePt t="47893" x="7397750" y="3835400"/>
          <p14:tracePt t="47910" x="7385050" y="3835400"/>
          <p14:tracePt t="47926" x="7366000" y="3835400"/>
          <p14:tracePt t="47943" x="7340600" y="3835400"/>
          <p14:tracePt t="47960" x="7327900" y="3835400"/>
          <p14:tracePt t="47976" x="7296150" y="3835400"/>
          <p14:tracePt t="47994" x="7251700" y="3835400"/>
          <p14:tracePt t="48009" x="7232650" y="3835400"/>
          <p14:tracePt t="48026" x="7213600" y="3835400"/>
          <p14:tracePt t="48043" x="7200900" y="3835400"/>
          <p14:tracePt t="48060" x="7194550" y="3835400"/>
          <p14:tracePt t="48095" x="7181850" y="3835400"/>
          <p14:tracePt t="48117" x="7175500" y="3835400"/>
          <p14:tracePt t="48129" x="7169150" y="3835400"/>
          <p14:tracePt t="48783" x="0" y="0"/>
        </p14:tracePtLst>
        <p14:tracePtLst>
          <p14:tracePt t="52391" x="6388100" y="1333500"/>
          <p14:tracePt t="52723" x="6381750" y="1339850"/>
          <p14:tracePt t="52735" x="6375400" y="1346200"/>
          <p14:tracePt t="52823" x="6369050" y="1346200"/>
          <p14:tracePt t="52832" x="6356350" y="1346200"/>
          <p14:tracePt t="52859" x="6330950" y="1333500"/>
          <p14:tracePt t="52874" x="6318250" y="1333500"/>
          <p14:tracePt t="52891" x="6311900" y="1333500"/>
          <p14:tracePt t="52907" x="6280150" y="1333500"/>
          <p14:tracePt t="52926" x="6261100" y="1333500"/>
          <p14:tracePt t="52942" x="6229350" y="1333500"/>
          <p14:tracePt t="52959" x="6216650" y="1333500"/>
          <p14:tracePt t="52976" x="6197600" y="1333500"/>
          <p14:tracePt t="52992" x="6184900" y="1333500"/>
          <p14:tracePt t="52992" x="6172200" y="1333500"/>
          <p14:tracePt t="53009" x="6159500" y="1333500"/>
          <p14:tracePt t="53009" x="6146800" y="1333500"/>
          <p14:tracePt t="53026" x="6121400" y="1333500"/>
          <p14:tracePt t="53041" x="6096000" y="1333500"/>
          <p14:tracePt t="53057" x="6070600" y="1333500"/>
          <p14:tracePt t="53075" x="6051550" y="1333500"/>
          <p14:tracePt t="53090" x="6032500" y="1333500"/>
          <p14:tracePt t="53110" x="6019800" y="1333500"/>
          <p14:tracePt t="53140" x="6007100" y="1333500"/>
          <p14:tracePt t="53141" x="6000750" y="1333500"/>
          <p14:tracePt t="53160" x="5988050" y="1333500"/>
          <p14:tracePt t="53174" x="5975350" y="1333500"/>
          <p14:tracePt t="53192" x="5962650" y="1333500"/>
          <p14:tracePt t="53207" x="5956300" y="1333500"/>
          <p14:tracePt t="53226" x="5943600" y="1333500"/>
          <p14:tracePt t="53241" x="5937250" y="1333500"/>
          <p14:tracePt t="53259" x="5924550" y="1333500"/>
          <p14:tracePt t="53296" x="5918200" y="1333500"/>
          <p14:tracePt t="53313" x="5911850" y="1333500"/>
          <p14:tracePt t="53332" x="5899150" y="1333500"/>
          <p14:tracePt t="53342" x="5886450" y="1339850"/>
          <p14:tracePt t="53389" x="5886450" y="1346200"/>
          <p14:tracePt t="53408" x="5886450" y="1358900"/>
          <p14:tracePt t="53424" x="5880100" y="1365250"/>
          <p14:tracePt t="53457" x="5880100" y="1377950"/>
          <p14:tracePt t="53459" x="5880100" y="1397000"/>
          <p14:tracePt t="53474" x="5880100" y="1416050"/>
          <p14:tracePt t="53493" x="5873750" y="1428750"/>
          <p14:tracePt t="53508" x="5873750" y="1441450"/>
          <p14:tracePt t="53526" x="5873750" y="1466850"/>
          <p14:tracePt t="53542" x="5873750" y="1485900"/>
          <p14:tracePt t="53559" x="5873750" y="1492250"/>
          <p14:tracePt t="53574" x="5873750" y="1498600"/>
          <p14:tracePt t="53591" x="5873750" y="1511300"/>
          <p14:tracePt t="53630" x="5873750" y="1517650"/>
          <p14:tracePt t="53652" x="5880100" y="1524000"/>
          <p14:tracePt t="53676" x="5886450" y="1530350"/>
          <p14:tracePt t="53691" x="5918200" y="1555750"/>
          <p14:tracePt t="53709" x="5924550" y="1568450"/>
          <p14:tracePt t="53724" x="5937250" y="1574800"/>
          <p14:tracePt t="53741" x="5943600" y="1581150"/>
          <p14:tracePt t="53758" x="5949950" y="1593850"/>
          <p14:tracePt t="53774" x="5981700" y="1612900"/>
          <p14:tracePt t="53810" x="5981700" y="1619250"/>
          <p14:tracePt t="53825" x="5994400" y="1625600"/>
          <p14:tracePt t="53828" x="6013450" y="1631950"/>
          <p14:tracePt t="53842" x="6026150" y="1631950"/>
          <p14:tracePt t="53860" x="6038850" y="1638300"/>
          <p14:tracePt t="53875" x="6057900" y="1638300"/>
          <p14:tracePt t="53892" x="6083300" y="1638300"/>
          <p14:tracePt t="53910" x="6096000" y="1638300"/>
          <p14:tracePt t="53923" x="6153150" y="1638300"/>
          <p14:tracePt t="53941" x="6172200" y="1638300"/>
          <p14:tracePt t="53957" x="6203950" y="1638300"/>
          <p14:tracePt t="53975" x="6216650" y="1638300"/>
          <p14:tracePt t="53991" x="6235700" y="1638300"/>
          <p14:tracePt t="54008" x="6254750" y="1638300"/>
          <p14:tracePt t="54008" x="6267450" y="1638300"/>
          <p14:tracePt t="54049" x="6280150" y="1638300"/>
          <p14:tracePt t="54056" x="6292850" y="1638300"/>
          <p14:tracePt t="54064" x="6311900" y="1638300"/>
          <p14:tracePt t="54073" x="6330950" y="1638300"/>
          <p14:tracePt t="54091" x="6337300" y="1638300"/>
          <p14:tracePt t="54107" x="6356350" y="1638300"/>
          <p14:tracePt t="54125" x="6369050" y="1638300"/>
          <p14:tracePt t="54140" x="6400800" y="1631950"/>
          <p14:tracePt t="54159" x="6426200" y="1625600"/>
          <p14:tracePt t="54174" x="6438900" y="1619250"/>
          <p14:tracePt t="54191" x="6477000" y="1612900"/>
          <p14:tracePt t="54208" x="6502400" y="1600200"/>
          <p14:tracePt t="54223" x="6534150" y="1593850"/>
          <p14:tracePt t="54242" x="6559550" y="1581150"/>
          <p14:tracePt t="54257" x="6584950" y="1568450"/>
          <p14:tracePt t="54275" x="6604000" y="1562100"/>
          <p14:tracePt t="54290" x="6616700" y="1549400"/>
          <p14:tracePt t="54307" x="6623050" y="1543050"/>
          <p14:tracePt t="54324" x="6635750" y="1543050"/>
          <p14:tracePt t="54358" x="6642100" y="1524000"/>
          <p14:tracePt t="54375" x="6648450" y="1511300"/>
          <p14:tracePt t="54397" x="6661150" y="1492250"/>
          <p14:tracePt t="54404" x="6667500" y="1460500"/>
          <p14:tracePt t="54424" x="6667500" y="1441450"/>
          <p14:tracePt t="54440" x="6673850" y="1422400"/>
          <p14:tracePt t="54457" x="6673850" y="1403350"/>
          <p14:tracePt t="54474" x="6673850" y="1390650"/>
          <p14:tracePt t="54491" x="6673850" y="1377950"/>
          <p14:tracePt t="54508" x="6673850" y="1358900"/>
          <p14:tracePt t="54524" x="6673850" y="1352550"/>
          <p14:tracePt t="54542" x="6673850" y="1346200"/>
          <p14:tracePt t="54557" x="6667500" y="1333500"/>
          <p14:tracePt t="54572" x="6661150" y="1333500"/>
          <p14:tracePt t="54589" x="6623050" y="1314450"/>
          <p14:tracePt t="54607" x="6591300" y="1308100"/>
          <p14:tracePt t="54623" x="6572250" y="1301750"/>
          <p14:tracePt t="54640" x="6540500" y="1289050"/>
          <p14:tracePt t="54657" x="6508750" y="1282700"/>
          <p14:tracePt t="54674" x="6489700" y="1270000"/>
          <p14:tracePt t="54674" x="6470650" y="1263650"/>
          <p14:tracePt t="54694" x="6464300" y="1257300"/>
          <p14:tracePt t="54708" x="6445250" y="1244600"/>
          <p14:tracePt t="54726" x="6432550" y="1244600"/>
          <p14:tracePt t="54741" x="6407150" y="1238250"/>
          <p14:tracePt t="54759" x="6394450" y="1238250"/>
          <p14:tracePt t="54774" x="6356350" y="1238250"/>
          <p14:tracePt t="54798" x="6337300" y="1238250"/>
          <p14:tracePt t="54826" x="6318250" y="1238250"/>
          <p14:tracePt t="54828" x="6305550" y="1238250"/>
          <p14:tracePt t="54843" x="6286500" y="1238250"/>
          <p14:tracePt t="54858" x="6273800" y="1238250"/>
          <p14:tracePt t="54858" x="6267450" y="1238250"/>
          <p14:tracePt t="54893" x="6261100" y="1238250"/>
          <p14:tracePt t="54893" x="6254750" y="1238250"/>
          <p14:tracePt t="54954" x="6248400" y="1238250"/>
          <p14:tracePt t="54970" x="6223000" y="1238250"/>
          <p14:tracePt t="55010" x="6216650" y="1238250"/>
          <p14:tracePt t="55033" x="6203950" y="1238250"/>
          <p14:tracePt t="55034" x="6191250" y="1238250"/>
          <p14:tracePt t="55095" x="6178550" y="1238250"/>
          <p14:tracePt t="55111" x="6165850" y="1238250"/>
          <p14:tracePt t="55130" x="6140450" y="1238250"/>
          <p14:tracePt t="55142" x="6134100" y="1238250"/>
          <p14:tracePt t="55158" x="6121400" y="1238250"/>
          <p14:tracePt t="55175" x="6115050" y="1238250"/>
          <p14:tracePt t="55211" x="6108700" y="1238250"/>
          <p14:tracePt t="55227" x="6096000" y="1238250"/>
          <p14:tracePt t="55237" x="6064250" y="1238250"/>
          <p14:tracePt t="55259" x="6057900" y="1238250"/>
          <p14:tracePt t="55274" x="6045200" y="1244600"/>
          <p14:tracePt t="55294" x="6032500" y="1244600"/>
          <p14:tracePt t="55326" x="6019800" y="1244600"/>
          <p14:tracePt t="55341" x="6007100" y="1244600"/>
          <p14:tracePt t="55343" x="6000750" y="1244600"/>
          <p14:tracePt t="55360" x="5988050" y="1244600"/>
          <p14:tracePt t="55374" x="5975350" y="1244600"/>
          <p14:tracePt t="55393" x="5949950" y="1244600"/>
          <p14:tracePt t="55408" x="5937250" y="1250950"/>
          <p14:tracePt t="55424" x="5924550" y="1250950"/>
          <p14:tracePt t="55442" x="5911850" y="1250950"/>
          <p14:tracePt t="55457" x="5892800" y="1257300"/>
          <p14:tracePt t="55477" x="5880100" y="1257300"/>
          <p14:tracePt t="55513" x="5867400" y="1257300"/>
          <p14:tracePt t="55529" x="5861050" y="1257300"/>
          <p14:tracePt t="55543" x="5854700" y="1257300"/>
          <p14:tracePt t="55558" x="5848350" y="1263650"/>
          <p14:tracePt t="55780" x="0" y="0"/>
        </p14:tracePtLst>
        <p14:tracePtLst>
          <p14:tracePt t="66373" x="3352800" y="4514850"/>
          <p14:tracePt t="66619" x="3346450" y="4533900"/>
          <p14:tracePt t="66625" x="3340100" y="4546600"/>
          <p14:tracePt t="66649" x="3333750" y="4578350"/>
          <p14:tracePt t="66649" x="3327400" y="4597400"/>
          <p14:tracePt t="66674" x="3327400" y="4622800"/>
          <p14:tracePt t="66689" x="3327400" y="4641850"/>
          <p14:tracePt t="66707" x="3327400" y="4660900"/>
          <p14:tracePt t="66723" x="3321050" y="4660900"/>
          <p14:tracePt t="66740" x="3321050" y="4667250"/>
          <p14:tracePt t="66756" x="3321050" y="4673600"/>
          <p14:tracePt t="66806" x="3321050" y="4686300"/>
          <p14:tracePt t="66815" x="3321050" y="4692650"/>
          <p14:tracePt t="66840" x="3321050" y="4699000"/>
          <p14:tracePt t="66859" x="3321050" y="4705350"/>
          <p14:tracePt t="66873" x="3321050" y="4711700"/>
          <p14:tracePt t="66891" x="3321050" y="4718050"/>
          <p14:tracePt t="66992" x="3327400" y="4718050"/>
          <p14:tracePt t="67030" x="3346450" y="4718050"/>
          <p14:tracePt t="67046" x="3359150" y="4718050"/>
          <p14:tracePt t="67062" x="3371850" y="4718050"/>
          <p14:tracePt t="67067" x="3416300" y="4718050"/>
          <p14:tracePt t="67090" x="3435350" y="4718050"/>
          <p14:tracePt t="67107" x="3448050" y="4718050"/>
          <p14:tracePt t="67107" x="3460750" y="4718050"/>
          <p14:tracePt t="67125" x="3479800" y="4718050"/>
          <p14:tracePt t="67140" x="3498850" y="4718050"/>
          <p14:tracePt t="67160" x="3505200" y="4718050"/>
          <p14:tracePt t="67173" x="3511550" y="4718050"/>
          <p14:tracePt t="67191" x="3524250" y="4718050"/>
          <p14:tracePt t="67206" x="3543300" y="4711700"/>
          <p14:tracePt t="67223" x="3568700" y="4711700"/>
          <p14:tracePt t="67241" x="3600450" y="4705350"/>
          <p14:tracePt t="67257" x="3619500" y="4705350"/>
          <p14:tracePt t="67275" x="3644900" y="4705350"/>
          <p14:tracePt t="67290" x="3663950" y="4699000"/>
          <p14:tracePt t="67309" x="3721100" y="4692650"/>
          <p14:tracePt t="67323" x="3803650" y="4686300"/>
          <p14:tracePt t="67343" x="3867150" y="4679950"/>
          <p14:tracePt t="67357" x="3937000" y="4660900"/>
          <p14:tracePt t="67373" x="3994150" y="4660900"/>
          <p14:tracePt t="67391" x="4057650" y="4654550"/>
          <p14:tracePt t="67407" x="4114800" y="4654550"/>
          <p14:tracePt t="67425" x="4171950" y="4654550"/>
          <p14:tracePt t="67439" x="4241800" y="4648200"/>
          <p14:tracePt t="67457" x="4298950" y="4648200"/>
          <p14:tracePt t="67473" x="4349750" y="4648200"/>
          <p14:tracePt t="67493" x="4381500" y="4648200"/>
          <p14:tracePt t="67507" x="4400550" y="4648200"/>
          <p14:tracePt t="67507" x="4413250" y="4648200"/>
          <p14:tracePt t="67527" x="4419600" y="4648200"/>
          <p14:tracePt t="67541" x="4451350" y="4648200"/>
          <p14:tracePt t="67558" x="4495800" y="4648200"/>
          <p14:tracePt t="67574" x="4533900" y="4648200"/>
          <p14:tracePt t="67589" x="4565650" y="4648200"/>
          <p14:tracePt t="67607" x="4597400" y="4648200"/>
          <p14:tracePt t="67622" x="4616450" y="4648200"/>
          <p14:tracePt t="67639" x="4648200" y="4648200"/>
          <p14:tracePt t="67656" x="4679950" y="4648200"/>
          <p14:tracePt t="67673" x="4718050" y="4648200"/>
          <p14:tracePt t="67692" x="4730750" y="4648200"/>
          <p14:tracePt t="67706" x="4737100" y="4648200"/>
          <p14:tracePt t="67799" x="4743450" y="4641850"/>
          <p14:tracePt t="67817" x="4756150" y="4540250"/>
          <p14:tracePt t="67843" x="4756150" y="4489450"/>
          <p14:tracePt t="67857" x="4756150" y="4464050"/>
          <p14:tracePt t="67875" x="4756150" y="4445000"/>
          <p14:tracePt t="67890" x="4756150" y="4438650"/>
          <p14:tracePt t="67908" x="4749800" y="4432300"/>
          <p14:tracePt t="67924" x="4743450" y="4425950"/>
          <p14:tracePt t="67961" x="4724400" y="4413250"/>
          <p14:tracePt t="67961" x="4711700" y="4406900"/>
          <p14:tracePt t="67961" x="4699000" y="4406900"/>
          <p14:tracePt t="67977" x="4686300" y="4400550"/>
          <p14:tracePt t="67990" x="4610100" y="4400550"/>
          <p14:tracePt t="68006" x="4565650" y="4400550"/>
          <p14:tracePt t="68025" x="4508500" y="4394200"/>
          <p14:tracePt t="68040" x="4464050" y="4394200"/>
          <p14:tracePt t="68058" x="4394200" y="4394200"/>
          <p14:tracePt t="68073" x="4337050" y="4394200"/>
          <p14:tracePt t="68090" x="4298950" y="4394200"/>
          <p14:tracePt t="68106" x="4229100" y="4394200"/>
          <p14:tracePt t="68126" x="4178300" y="4394200"/>
          <p14:tracePt t="68141" x="4121150" y="4394200"/>
          <p14:tracePt t="68157" x="4095750" y="4394200"/>
          <p14:tracePt t="68174" x="4051300" y="4394200"/>
          <p14:tracePt t="68190" x="4000500" y="4394200"/>
          <p14:tracePt t="68190" x="3981450" y="4394200"/>
          <p14:tracePt t="68208" x="3956050" y="4394200"/>
          <p14:tracePt t="68223" x="3917950" y="4394200"/>
          <p14:tracePt t="68241" x="3879850" y="4394200"/>
          <p14:tracePt t="68256" x="3841750" y="4394200"/>
          <p14:tracePt t="68275" x="3810000" y="4394200"/>
          <p14:tracePt t="68289" x="3784600" y="4394200"/>
          <p14:tracePt t="68306" x="3746500" y="4394200"/>
          <p14:tracePt t="68324" x="3708400" y="4394200"/>
          <p14:tracePt t="68340" x="3683000" y="4394200"/>
          <p14:tracePt t="68358" x="3651250" y="4394200"/>
          <p14:tracePt t="68373" x="3632200" y="4394200"/>
          <p14:tracePt t="68392" x="3625850" y="4394200"/>
          <p14:tracePt t="68407" x="3619500" y="4394200"/>
          <p14:tracePt t="68424" x="3613150" y="4394200"/>
          <p14:tracePt t="68440" x="3606800" y="4394200"/>
          <p14:tracePt t="68577" x="0" y="0"/>
        </p14:tracePtLst>
        <p14:tracePtLst>
          <p14:tracePt t="70375" x="6654800" y="4273550"/>
          <p14:tracePt t="70656" x="6654800" y="4286250"/>
          <p14:tracePt t="70667" x="6648450" y="4298950"/>
          <p14:tracePt t="70689" x="6648450" y="4311650"/>
          <p14:tracePt t="70707" x="6642100" y="4337050"/>
          <p14:tracePt t="70724" x="6642100" y="4343400"/>
          <p14:tracePt t="70740" x="6642100" y="4368800"/>
          <p14:tracePt t="70757" x="6642100" y="4381500"/>
          <p14:tracePt t="70773" x="6635750" y="4406900"/>
          <p14:tracePt t="70795" x="6635750" y="4419600"/>
          <p14:tracePt t="70807" x="6635750" y="4425950"/>
          <p14:tracePt t="70826" x="6635750" y="4432300"/>
          <p14:tracePt t="71380" x="6635750" y="4438650"/>
          <p14:tracePt t="71402" x="6635750" y="4464050"/>
          <p14:tracePt t="71406" x="6635750" y="4489450"/>
          <p14:tracePt t="71424" x="6635750" y="4521200"/>
          <p14:tracePt t="71440" x="6635750" y="4540250"/>
          <p14:tracePt t="71457" x="6635750" y="4565650"/>
          <p14:tracePt t="71473" x="6635750" y="4572000"/>
          <p14:tracePt t="71491" x="6635750" y="4578350"/>
          <p14:tracePt t="71506" x="6648450" y="4591050"/>
          <p14:tracePt t="71524" x="6654800" y="4591050"/>
          <p14:tracePt t="71524" x="6661150" y="4591050"/>
          <p14:tracePt t="71558" x="6667500" y="4597400"/>
          <p14:tracePt t="71582" x="6673850" y="4603750"/>
          <p14:tracePt t="71594" x="6699250" y="4610100"/>
          <p14:tracePt t="71604" x="6743700" y="4635500"/>
          <p14:tracePt t="71621" x="6794500" y="4648200"/>
          <p14:tracePt t="71637" x="6832600" y="4660900"/>
          <p14:tracePt t="71654" x="6870700" y="4667250"/>
          <p14:tracePt t="71671" x="6921500" y="4673600"/>
          <p14:tracePt t="71691" x="6953250" y="4673600"/>
          <p14:tracePt t="71706" x="6985000" y="4673600"/>
          <p14:tracePt t="71724" x="7035800" y="4673600"/>
          <p14:tracePt t="71739" x="7067550" y="4673600"/>
          <p14:tracePt t="71758" x="7112000" y="4673600"/>
          <p14:tracePt t="71773" x="7150100" y="4673600"/>
          <p14:tracePt t="71792" x="7175500" y="4667250"/>
          <p14:tracePt t="71807" x="7200900" y="4667250"/>
          <p14:tracePt t="71824" x="7219950" y="4660900"/>
          <p14:tracePt t="71845" x="7226300" y="4654550"/>
          <p14:tracePt t="71856" x="7239000" y="4648200"/>
          <p14:tracePt t="71889" x="7251700" y="4641850"/>
          <p14:tracePt t="71890" x="7289800" y="4597400"/>
          <p14:tracePt t="71909" x="7296150" y="4584700"/>
          <p14:tracePt t="71923" x="7308850" y="4565650"/>
          <p14:tracePt t="71942" x="7308850" y="4559300"/>
          <p14:tracePt t="71956" x="7308850" y="4552950"/>
          <p14:tracePt t="71975" x="7308850" y="4540250"/>
          <p14:tracePt t="71992" x="7308850" y="4521200"/>
          <p14:tracePt t="72006" x="7302500" y="4502150"/>
          <p14:tracePt t="72028" x="7258050" y="4470400"/>
          <p14:tracePt t="72040" x="7207250" y="4457700"/>
          <p14:tracePt t="72059" x="7131050" y="4451350"/>
          <p14:tracePt t="72071" x="7061200" y="4451350"/>
          <p14:tracePt t="72088" x="6985000" y="4451350"/>
          <p14:tracePt t="72105" x="6934200" y="4451350"/>
          <p14:tracePt t="72121" x="6902450" y="4457700"/>
          <p14:tracePt t="72138" x="6877050" y="4476750"/>
          <p14:tracePt t="72154" x="6864350" y="4489450"/>
          <p14:tracePt t="72171" x="6832600" y="4514850"/>
          <p14:tracePt t="72187" x="6819900" y="4533900"/>
          <p14:tracePt t="72205" x="6794500" y="4552950"/>
          <p14:tracePt t="72223" x="6756400" y="4578350"/>
          <p14:tracePt t="72241" x="6743700" y="4597400"/>
          <p14:tracePt t="72256" x="6731000" y="4622800"/>
          <p14:tracePt t="72273" x="6724650" y="4641850"/>
          <p14:tracePt t="72290" x="6705600" y="4673600"/>
          <p14:tracePt t="72306" x="6686550" y="4718050"/>
          <p14:tracePt t="72324" x="6654800" y="4756150"/>
          <p14:tracePt t="72340" x="6642100" y="4762500"/>
          <p14:tracePt t="72357" x="6623050" y="4775200"/>
          <p14:tracePt t="72372" x="6616700" y="4781550"/>
          <p14:tracePt t="72391" x="6591300" y="4794250"/>
          <p14:tracePt t="72406" x="6565900" y="4800600"/>
          <p14:tracePt t="72422" x="6534150" y="4819650"/>
          <p14:tracePt t="72441" x="6515100" y="4826000"/>
          <p14:tracePt t="72456" x="6483350" y="4845050"/>
          <p14:tracePt t="72475" x="6470650" y="4851400"/>
          <p14:tracePt t="72489" x="6464300" y="4851400"/>
          <p14:tracePt t="72507" x="6438900" y="4864100"/>
          <p14:tracePt t="72524" x="6432550" y="4870450"/>
          <p14:tracePt t="72524" x="6419850" y="4870450"/>
          <p14:tracePt t="72542" x="6400800" y="4870450"/>
          <p14:tracePt t="72574" x="6388100" y="4870450"/>
          <p14:tracePt t="72596" x="6375400" y="4876800"/>
          <p14:tracePt t="72611" x="6350000" y="4876800"/>
          <p14:tracePt t="72621" x="6330950" y="4876800"/>
          <p14:tracePt t="72637" x="6318250" y="4876800"/>
          <p14:tracePt t="72655" x="6305550" y="4876800"/>
          <p14:tracePt t="72672" x="6286500" y="4876800"/>
          <p14:tracePt t="72690" x="6267450" y="4876800"/>
          <p14:tracePt t="72707" x="6261100" y="4876800"/>
          <p14:tracePt t="72724" x="6254750" y="4876800"/>
          <p14:tracePt t="72741" x="6229350" y="4876800"/>
          <p14:tracePt t="72755" x="6210300" y="4883150"/>
          <p14:tracePt t="72755" x="6197600" y="4883150"/>
          <p14:tracePt t="72774" x="6165850" y="4883150"/>
          <p14:tracePt t="72810" x="6146800" y="4883150"/>
          <p14:tracePt t="72824" x="6127750" y="4883150"/>
          <p14:tracePt t="72842" x="6096000" y="4883150"/>
          <p14:tracePt t="72856" x="6076950" y="4883150"/>
          <p14:tracePt t="72873" x="6051550" y="4883150"/>
          <p14:tracePt t="72891" x="6007100" y="4883150"/>
          <p14:tracePt t="72907" x="5975350" y="4876800"/>
          <p14:tracePt t="72924" x="5943600" y="4857750"/>
          <p14:tracePt t="72939" x="5930900" y="4851400"/>
          <p14:tracePt t="72957" x="5924550" y="4845050"/>
          <p14:tracePt t="72972" x="5918200" y="4838700"/>
          <p14:tracePt t="72990" x="5905500" y="4826000"/>
          <p14:tracePt t="73005" x="5892800" y="4819650"/>
          <p14:tracePt t="73022" x="5880100" y="4806950"/>
          <p14:tracePt t="73042" x="5867400" y="4800600"/>
          <p14:tracePt t="73056" x="5861050" y="4794250"/>
          <p14:tracePt t="73107" x="5854700" y="4781550"/>
          <p14:tracePt t="73129" x="5854700" y="4768850"/>
          <p14:tracePt t="73140" x="5854700" y="4762500"/>
          <p14:tracePt t="73156" x="5854700" y="4749800"/>
          <p14:tracePt t="73172" x="5854700" y="4730750"/>
          <p14:tracePt t="73191" x="5854700" y="4705350"/>
          <p14:tracePt t="73206" x="5854700" y="4686300"/>
          <p14:tracePt t="73206" x="5854700" y="4660900"/>
          <p14:tracePt t="73224" x="5854700" y="4654550"/>
          <p14:tracePt t="73239" x="5861050" y="4635500"/>
          <p14:tracePt t="73257" x="5867400" y="4629150"/>
          <p14:tracePt t="73273" x="5873750" y="4629150"/>
          <p14:tracePt t="73340" x="5886450" y="4629150"/>
          <p14:tracePt t="73356" x="5924550" y="4616450"/>
          <p14:tracePt t="73362" x="5956300" y="4616450"/>
          <p14:tracePt t="73372" x="5988050" y="4610100"/>
          <p14:tracePt t="73389" x="6019800" y="4610100"/>
          <p14:tracePt t="73408" x="6038850" y="4610100"/>
          <p14:tracePt t="73422" x="6051550" y="4610100"/>
          <p14:tracePt t="73441" x="6070600" y="4603750"/>
          <p14:tracePt t="73456" x="6096000" y="4603750"/>
          <p14:tracePt t="73475" x="6108700" y="4603750"/>
          <p14:tracePt t="73490" x="6115050" y="4603750"/>
          <p14:tracePt t="73507" x="6134100" y="4603750"/>
          <p14:tracePt t="73524" x="6153150" y="4603750"/>
          <p14:tracePt t="73539" x="6197600" y="4603750"/>
          <p14:tracePt t="73559" x="6216650" y="4603750"/>
          <p14:tracePt t="73574" x="6248400" y="4603750"/>
          <p14:tracePt t="73592" x="6267450" y="4603750"/>
          <p14:tracePt t="73606" x="6280150" y="4603750"/>
          <p14:tracePt t="73623" x="6299200" y="4603750"/>
          <p14:tracePt t="73637" x="6324600" y="4603750"/>
          <p14:tracePt t="73654" x="6337300" y="4603750"/>
          <p14:tracePt t="73654" x="6350000" y="4603750"/>
          <p14:tracePt t="73690" x="6356350" y="4603750"/>
          <p14:tracePt t="73691" x="6375400" y="4603750"/>
          <p14:tracePt t="73707" x="6388100" y="4603750"/>
          <p14:tracePt t="73723" x="6394450" y="4603750"/>
          <p14:tracePt t="73766" x="6407150" y="4603750"/>
          <p14:tracePt t="73791" x="6432550" y="4616450"/>
          <p14:tracePt t="73792" x="6445250" y="4616450"/>
          <p14:tracePt t="73807" x="6457950" y="4622800"/>
          <p14:tracePt t="73825" x="6464300" y="4629150"/>
          <p14:tracePt t="73839" x="6470650" y="4629150"/>
          <p14:tracePt t="73859" x="6483350" y="4629150"/>
          <p14:tracePt t="73890" x="6489700" y="4635500"/>
          <p14:tracePt t="73892" x="6502400" y="4648200"/>
          <p14:tracePt t="73910" x="6515100" y="4654550"/>
          <p14:tracePt t="73925" x="6515100" y="4660900"/>
          <p14:tracePt t="73943" x="6521450" y="4660900"/>
          <p14:tracePt t="74038" x="0" y="0"/>
        </p14:tracePtLst>
        <p14:tracePtLst>
          <p14:tracePt t="77782" x="6521450" y="4660900"/>
          <p14:tracePt t="77968" x="6457950" y="4730750"/>
          <p14:tracePt t="77987" x="6362700" y="4819650"/>
          <p14:tracePt t="78005" x="6248400" y="4914900"/>
          <p14:tracePt t="78022" x="6140450" y="5010150"/>
          <p14:tracePt t="78022" x="6096000" y="5035550"/>
          <p14:tracePt t="78040" x="6051550" y="5073650"/>
          <p14:tracePt t="78055" x="5918200" y="5143500"/>
          <p14:tracePt t="78073" x="5854700" y="5181600"/>
          <p14:tracePt t="78088" x="5810250" y="5213350"/>
          <p14:tracePt t="78106" x="5759450" y="5232400"/>
          <p14:tracePt t="78121" x="5721350" y="5257800"/>
          <p14:tracePt t="78121" x="5689600" y="5270500"/>
          <p14:tracePt t="78140" x="5626100" y="5295900"/>
          <p14:tracePt t="78156" x="5568950" y="5321300"/>
          <p14:tracePt t="78173" x="5505450" y="5346700"/>
          <p14:tracePt t="78189" x="5454650" y="5359400"/>
          <p14:tracePt t="78205" x="5397500" y="5378450"/>
          <p14:tracePt t="78222" x="5346700" y="5378450"/>
          <p14:tracePt t="78239" x="5238750" y="5403850"/>
          <p14:tracePt t="78256" x="5073650" y="5448300"/>
          <p14:tracePt t="78272" x="4953000" y="5486400"/>
          <p14:tracePt t="78291" x="4832350" y="5511800"/>
          <p14:tracePt t="78305" x="4737100" y="5530850"/>
          <p14:tracePt t="78323" x="4673600" y="5530850"/>
          <p14:tracePt t="78338" x="4616450" y="5530850"/>
          <p14:tracePt t="78355" x="4565650" y="5530850"/>
          <p14:tracePt t="78374" x="4495800" y="5530850"/>
          <p14:tracePt t="78390" x="4457700" y="5530850"/>
          <p14:tracePt t="78407" x="4400550" y="5530850"/>
          <p14:tracePt t="78423" x="4349750" y="5530850"/>
          <p14:tracePt t="78440" x="4311650" y="5530850"/>
          <p14:tracePt t="78455" x="4241800" y="5530850"/>
          <p14:tracePt t="78455" x="4203700" y="5530850"/>
          <p14:tracePt t="78474" x="4159250" y="5518150"/>
          <p14:tracePt t="78488" x="4038600" y="5511800"/>
          <p14:tracePt t="78506" x="3975100" y="5511800"/>
          <p14:tracePt t="78524" x="3924300" y="5505450"/>
          <p14:tracePt t="78539" x="3873500" y="5492750"/>
          <p14:tracePt t="78539" x="3841750" y="5486400"/>
          <p14:tracePt t="78561" x="3822700" y="5467350"/>
          <p14:tracePt t="78572" x="3708400" y="5416550"/>
          <p14:tracePt t="78592" x="3644900" y="5397500"/>
          <p14:tracePt t="78606" x="3581400" y="5372100"/>
          <p14:tracePt t="78624" x="3556000" y="5359400"/>
          <p14:tracePt t="78639" x="3524250" y="5340350"/>
          <p14:tracePt t="78655" x="3505200" y="5321300"/>
          <p14:tracePt t="78673" x="3460750" y="5283200"/>
          <p14:tracePt t="78688" x="3422650" y="5245100"/>
          <p14:tracePt t="78688" x="3390900" y="5219700"/>
          <p14:tracePt t="78707" x="3346450" y="5181600"/>
          <p14:tracePt t="78722" x="3321050" y="5162550"/>
          <p14:tracePt t="78741" x="3314700" y="5149850"/>
          <p14:tracePt t="78755" x="3308350" y="5143500"/>
          <p14:tracePt t="78773" x="3302000" y="5143500"/>
          <p14:tracePt t="78788" x="3302000" y="5137150"/>
          <p14:tracePt t="78810" x="3302000" y="5124450"/>
          <p14:tracePt t="78823" x="3302000" y="5092700"/>
          <p14:tracePt t="78840" x="3321050" y="5041900"/>
          <p14:tracePt t="78856" x="3365500" y="4972050"/>
          <p14:tracePt t="78872" x="3429000" y="4914900"/>
          <p14:tracePt t="78872" x="3448050" y="4889500"/>
          <p14:tracePt t="78905" x="3479800" y="4870450"/>
          <p14:tracePt t="78905" x="3549650" y="4819650"/>
          <p14:tracePt t="78905" x="3568700" y="4800600"/>
          <p14:tracePt t="78925" x="3581400" y="4787900"/>
          <p14:tracePt t="78938" x="3657600" y="4737100"/>
          <p14:tracePt t="78956" x="3721100" y="4711700"/>
          <p14:tracePt t="78974" x="3771900" y="4692650"/>
          <p14:tracePt t="78992" x="3835400" y="4660900"/>
          <p14:tracePt t="79006" x="3898900" y="4622800"/>
          <p14:tracePt t="79006" x="3937000" y="4603750"/>
          <p14:tracePt t="79024" x="3962400" y="4591050"/>
          <p14:tracePt t="79039" x="4000500" y="4578350"/>
          <p14:tracePt t="79055" x="4070350" y="4552950"/>
          <p14:tracePt t="79073" x="4121150" y="4552950"/>
          <p14:tracePt t="79089" x="4191000" y="4552950"/>
          <p14:tracePt t="79108" x="4248150" y="4546600"/>
          <p14:tracePt t="79122" x="4330700" y="4546600"/>
          <p14:tracePt t="79137" x="4394200" y="4546600"/>
          <p14:tracePt t="79159" x="4406900" y="4546600"/>
          <p14:tracePt t="79171" x="4419600" y="4546600"/>
          <p14:tracePt t="79191" x="4438650" y="4546600"/>
          <p14:tracePt t="79205" x="4464050" y="4559300"/>
          <p14:tracePt t="79222" x="4502150" y="4584700"/>
          <p14:tracePt t="79239" x="4533900" y="4603750"/>
          <p14:tracePt t="79255" x="4610100" y="4667250"/>
          <p14:tracePt t="79273" x="4648200" y="4699000"/>
          <p14:tracePt t="79289" x="4673600" y="4724400"/>
          <p14:tracePt t="79305" x="4718050" y="4762500"/>
          <p14:tracePt t="79322" x="4749800" y="4787900"/>
          <p14:tracePt t="79340" x="4775200" y="4819650"/>
          <p14:tracePt t="79355" x="4794250" y="4838700"/>
          <p14:tracePt t="79373" x="4826000" y="4876800"/>
          <p14:tracePt t="79388" x="4838700" y="4921250"/>
          <p14:tracePt t="79407" x="4838700" y="4972050"/>
          <p14:tracePt t="79422" x="4845050" y="4991100"/>
          <p14:tracePt t="79438" x="4845050" y="5029200"/>
          <p14:tracePt t="79455" x="4845050" y="5054600"/>
          <p14:tracePt t="79472" x="4845050" y="5067300"/>
          <p14:tracePt t="79492" x="4845050" y="5073650"/>
          <p14:tracePt t="79560" x="4845050" y="5086350"/>
          <p14:tracePt t="79576" x="4845050" y="5105400"/>
          <p14:tracePt t="79582" x="4845050" y="5118100"/>
          <p14:tracePt t="79590" x="4845050" y="5137150"/>
          <p14:tracePt t="79622" x="4845050" y="5143500"/>
          <p14:tracePt t="79793" x="4864100" y="5143500"/>
          <p14:tracePt t="79800" x="4914900" y="5143500"/>
          <p14:tracePt t="79800" x="4921250" y="5143500"/>
          <p14:tracePt t="79826" x="4940300" y="5143500"/>
          <p14:tracePt t="79839" x="4959350" y="5130800"/>
          <p14:tracePt t="79857" x="4991100" y="5118100"/>
          <p14:tracePt t="79872" x="5029200" y="5105400"/>
          <p14:tracePt t="79888" x="5073650" y="5086350"/>
          <p14:tracePt t="79906" x="5105400" y="5073650"/>
          <p14:tracePt t="79922" x="5137150" y="5054600"/>
          <p14:tracePt t="79922" x="5149850" y="5054600"/>
          <p14:tracePt t="79941" x="5200650" y="5035550"/>
          <p14:tracePt t="79955" x="5251450" y="5016500"/>
          <p14:tracePt t="79976" x="5295900" y="4984750"/>
          <p14:tracePt t="79989" x="5340350" y="4965700"/>
          <p14:tracePt t="80007" x="5372100" y="4946650"/>
          <p14:tracePt t="80007" x="5403850" y="4927600"/>
          <p14:tracePt t="80024" x="5422900" y="4908550"/>
          <p14:tracePt t="80038" x="5467350" y="4883150"/>
          <p14:tracePt t="80038" x="5480050" y="4876800"/>
          <p14:tracePt t="80057" x="5524500" y="4864100"/>
          <p14:tracePt t="80072" x="5556250" y="4857750"/>
          <p14:tracePt t="80089" x="5588000" y="4857750"/>
          <p14:tracePt t="80106" x="5626100" y="4857750"/>
          <p14:tracePt t="80123" x="5670550" y="4851400"/>
          <p14:tracePt t="80139" x="5746750" y="4832350"/>
          <p14:tracePt t="80159" x="5829300" y="4813300"/>
          <p14:tracePt t="80172" x="5911850" y="4806950"/>
          <p14:tracePt t="80188" x="5981700" y="4806950"/>
          <p14:tracePt t="80205" x="6038850" y="4806950"/>
          <p14:tracePt t="80222" x="6089650" y="4806950"/>
          <p14:tracePt t="80240" x="6115050" y="4806950"/>
          <p14:tracePt t="80255" x="6146800" y="4813300"/>
          <p14:tracePt t="80274" x="6172200" y="4819650"/>
          <p14:tracePt t="80288" x="6191250" y="4819650"/>
          <p14:tracePt t="80306" x="6210300" y="4819650"/>
          <p14:tracePt t="80321" x="6229350" y="4819650"/>
          <p14:tracePt t="80338" x="6242050" y="4819650"/>
          <p14:tracePt t="80355" x="6254750" y="4826000"/>
          <p14:tracePt t="80372" x="6311900" y="4845050"/>
          <p14:tracePt t="80391" x="6324600" y="4845050"/>
          <p14:tracePt t="80405" x="6350000" y="4870450"/>
          <p14:tracePt t="80424" x="6375400" y="4883150"/>
          <p14:tracePt t="80438" x="6419850" y="4895850"/>
          <p14:tracePt t="80456" x="6451600" y="4902200"/>
          <p14:tracePt t="80473" x="6496050" y="4914900"/>
          <p14:tracePt t="80488" x="6553200" y="4921250"/>
          <p14:tracePt t="80508" x="6616700" y="4927600"/>
          <p14:tracePt t="80524" x="6661150" y="4940300"/>
          <p14:tracePt t="80541" x="6724650" y="4946650"/>
          <p14:tracePt t="80557" x="6781800" y="4953000"/>
          <p14:tracePt t="80574" x="6845300" y="4959350"/>
          <p14:tracePt t="80588" x="6915150" y="4965700"/>
          <p14:tracePt t="80607" x="6972300" y="4984750"/>
          <p14:tracePt t="80623" x="7042150" y="4991100"/>
          <p14:tracePt t="80638" x="7080250" y="4997450"/>
          <p14:tracePt t="80654" x="7124700" y="5003800"/>
          <p14:tracePt t="80671" x="7169150" y="5003800"/>
          <p14:tracePt t="80689" x="7207250" y="5010150"/>
          <p14:tracePt t="80703" x="7283450" y="5016500"/>
          <p14:tracePt t="80720" x="7321550" y="5016500"/>
          <p14:tracePt t="80736" x="7353300" y="5029200"/>
          <p14:tracePt t="80754" x="7372350" y="5029200"/>
          <p14:tracePt t="80770" x="7378700" y="5029200"/>
          <p14:tracePt t="80789" x="7385050" y="5029200"/>
          <p14:tracePt t="81382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   </a:t>
            </a:r>
            <a:r>
              <a:rPr lang="en-US" altLang="zh-TW" dirty="0" smtClean="0"/>
              <a:t>Result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3476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r>
              <a:rPr lang="en-US" altLang="zh-TW" sz="2000" dirty="0"/>
              <a:t>Adding one compromised URLLC UE to </a:t>
            </a:r>
            <a:r>
              <a:rPr lang="en-US" altLang="zh-TW" sz="2000" dirty="0" smtClean="0"/>
              <a:t>participate </a:t>
            </a:r>
            <a:r>
              <a:rPr lang="en-US" altLang="zh-TW" sz="2000" dirty="0"/>
              <a:t>can result in a degradation of 2.99 MB/s on </a:t>
            </a:r>
            <a:r>
              <a:rPr lang="en-US" altLang="zh-TW" sz="2000" dirty="0" err="1"/>
              <a:t>eMBB</a:t>
            </a:r>
            <a:r>
              <a:rPr lang="en-US" altLang="zh-TW" sz="2000" dirty="0"/>
              <a:t> throughput, which is 1.66 times of the degradation incurred by one normal URLLC UE  </a:t>
            </a:r>
            <a:endParaRPr lang="en-US" altLang="zh-TW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sz="2100" dirty="0" smtClean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39" y="1086812"/>
            <a:ext cx="6191568" cy="4191215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6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62"/>
    </mc:Choice>
    <mc:Fallback>
      <p:transition spd="slow" advTm="66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111" x="2470150" y="1574800"/>
          <p14:tracePt t="7405" x="2489200" y="1581150"/>
          <p14:tracePt t="7413" x="2520950" y="1600200"/>
          <p14:tracePt t="7413" x="2546350" y="1612900"/>
          <p14:tracePt t="7452" x="2578100" y="1638300"/>
          <p14:tracePt t="7453" x="2616200" y="1651000"/>
          <p14:tracePt t="7470" x="2667000" y="1676400"/>
          <p14:tracePt t="7486" x="2724150" y="1701800"/>
          <p14:tracePt t="7502" x="2781300" y="1727200"/>
          <p14:tracePt t="7519" x="2832100" y="1752600"/>
          <p14:tracePt t="7535" x="2895600" y="1784350"/>
          <p14:tracePt t="7553" x="2946400" y="1809750"/>
          <p14:tracePt t="7553" x="2990850" y="1822450"/>
          <p14:tracePt t="7570" x="3073400" y="1860550"/>
          <p14:tracePt t="7587" x="3136900" y="1892300"/>
          <p14:tracePt t="7602" x="3219450" y="1924050"/>
          <p14:tracePt t="7620" x="3282950" y="1949450"/>
          <p14:tracePt t="7635" x="3327400" y="1968500"/>
          <p14:tracePt t="7652" x="3441700" y="2012950"/>
          <p14:tracePt t="7671" x="3511550" y="2044700"/>
          <p14:tracePt t="7686" x="3587750" y="2063750"/>
          <p14:tracePt t="7703" x="3625850" y="2082800"/>
          <p14:tracePt t="7720" x="3695700" y="2101850"/>
          <p14:tracePt t="7739" x="3759200" y="2120900"/>
          <p14:tracePt t="7752" x="3860800" y="2139950"/>
          <p14:tracePt t="7772" x="3917950" y="2146300"/>
          <p14:tracePt t="7785" x="3962400" y="2159000"/>
          <p14:tracePt t="7801" x="4025900" y="2165350"/>
          <p14:tracePt t="7819" x="4083050" y="2171700"/>
          <p14:tracePt t="7835" x="4133850" y="2178050"/>
          <p14:tracePt t="7854" x="4178300" y="2184400"/>
          <p14:tracePt t="7870" x="4210050" y="2184400"/>
          <p14:tracePt t="7886" x="4260850" y="2190750"/>
          <p14:tracePt t="7903" x="4292600" y="2197100"/>
          <p14:tracePt t="7923" x="4324350" y="2197100"/>
          <p14:tracePt t="7937" x="4356100" y="2209800"/>
          <p14:tracePt t="7954" x="4387850" y="2209800"/>
          <p14:tracePt t="7971" x="4419600" y="2209800"/>
          <p14:tracePt t="7986" x="4470400" y="2222500"/>
          <p14:tracePt t="8002" x="4495800" y="2228850"/>
          <p14:tracePt t="8018" x="4552950" y="2241550"/>
          <p14:tracePt t="8036" x="4597400" y="2254250"/>
          <p14:tracePt t="8051" x="4629150" y="2260600"/>
          <p14:tracePt t="8070" x="4692650" y="2273300"/>
          <p14:tracePt t="8090" x="4724400" y="2273300"/>
          <p14:tracePt t="8104" x="4762500" y="2286000"/>
          <p14:tracePt t="8120" x="4838700" y="2298700"/>
          <p14:tracePt t="8153" x="4870450" y="2305050"/>
          <p14:tracePt t="8169" x="4902200" y="2305050"/>
          <p14:tracePt t="8187" x="4953000" y="2311400"/>
          <p14:tracePt t="8202" x="5003800" y="2311400"/>
          <p14:tracePt t="8202" x="5022850" y="2311400"/>
          <p14:tracePt t="8220" x="5092700" y="2317750"/>
          <p14:tracePt t="8235" x="5130800" y="2317750"/>
          <p14:tracePt t="8252" x="5200650" y="2324100"/>
          <p14:tracePt t="8270" x="5276850" y="2324100"/>
          <p14:tracePt t="8286" x="5359400" y="2330450"/>
          <p14:tracePt t="8303" x="5416550" y="2330450"/>
          <p14:tracePt t="8319" x="5537200" y="2343150"/>
          <p14:tracePt t="8337" x="5594350" y="2343150"/>
          <p14:tracePt t="8352" x="5651500" y="2349500"/>
          <p14:tracePt t="8371" x="5734050" y="2355850"/>
          <p14:tracePt t="8385" x="5816600" y="2362200"/>
          <p14:tracePt t="8403" x="5880100" y="2374900"/>
          <p14:tracePt t="8420" x="5969000" y="2381250"/>
          <p14:tracePt t="8435" x="6051550" y="2387600"/>
          <p14:tracePt t="8435" x="6115050" y="2400300"/>
          <p14:tracePt t="8469" x="6210300" y="2406650"/>
          <p14:tracePt t="8470" x="6311900" y="2425700"/>
          <p14:tracePt t="8487" x="6407150" y="2444750"/>
          <p14:tracePt t="8502" x="6489700" y="2457450"/>
          <p14:tracePt t="8521" x="6591300" y="2482850"/>
          <p14:tracePt t="8535" x="6699250" y="2514600"/>
          <p14:tracePt t="8552" x="6832600" y="2540000"/>
          <p14:tracePt t="8570" x="6915150" y="2552700"/>
          <p14:tracePt t="8586" x="6997700" y="2571750"/>
          <p14:tracePt t="8603" x="7067550" y="2584450"/>
          <p14:tracePt t="8619" x="7131050" y="2597150"/>
          <p14:tracePt t="8636" x="7169150" y="2603500"/>
          <p14:tracePt t="8652" x="7258050" y="2616200"/>
          <p14:tracePt t="8670" x="7302500" y="2628900"/>
          <p14:tracePt t="8685" x="7334250" y="2635250"/>
          <p14:tracePt t="8702" x="7391400" y="2654300"/>
          <p14:tracePt t="8720" x="7461250" y="2667000"/>
          <p14:tracePt t="8735" x="7524750" y="2667000"/>
          <p14:tracePt t="8754" x="7581900" y="2673350"/>
          <p14:tracePt t="8769" x="7664450" y="2673350"/>
          <p14:tracePt t="8786" x="7677150" y="2673350"/>
          <p14:tracePt t="8802" x="7689850" y="2673350"/>
          <p14:tracePt t="8820" x="7696200" y="2673350"/>
          <p14:tracePt t="8835" x="7708900" y="2673350"/>
          <p14:tracePt t="8852" x="7727950" y="2654300"/>
          <p14:tracePt t="8870" x="7766050" y="2622550"/>
          <p14:tracePt t="8885" x="7804150" y="2565400"/>
          <p14:tracePt t="8905" x="7829550" y="2514600"/>
          <p14:tracePt t="8920" x="7848600" y="2482850"/>
          <p14:tracePt t="8940" x="7848600" y="2476500"/>
          <p14:tracePt t="8953" x="7854950" y="2463800"/>
          <p14:tracePt t="8971" x="7854950" y="2438400"/>
          <p14:tracePt t="8985" x="7854950" y="2432050"/>
          <p14:tracePt t="9002" x="7854950" y="2413000"/>
          <p14:tracePt t="9020" x="7848600" y="2413000"/>
          <p14:tracePt t="9035" x="7835900" y="2406650"/>
          <p14:tracePt t="9052" x="7823200" y="2387600"/>
          <p14:tracePt t="9068" x="7804150" y="2374900"/>
          <p14:tracePt t="9090" x="7797800" y="2374900"/>
          <p14:tracePt t="9102" x="7791450" y="2368550"/>
          <p14:tracePt t="9120" x="7778750" y="2362200"/>
          <p14:tracePt t="9135" x="7772400" y="2362200"/>
          <p14:tracePt t="9152" x="7759700" y="2362200"/>
          <p14:tracePt t="9189" x="7740650" y="2349500"/>
          <p14:tracePt t="9191" x="7702550" y="2343150"/>
          <p14:tracePt t="9201" x="7613650" y="2336800"/>
          <p14:tracePt t="9220" x="7543800" y="2330450"/>
          <p14:tracePt t="9236" x="7461250" y="2317750"/>
          <p14:tracePt t="9252" x="7372350" y="2311400"/>
          <p14:tracePt t="9271" x="7289800" y="2292350"/>
          <p14:tracePt t="9286" x="7226300" y="2286000"/>
          <p14:tracePt t="9302" x="7169150" y="2273300"/>
          <p14:tracePt t="9318" x="7086600" y="2254250"/>
          <p14:tracePt t="9335" x="6972300" y="2228850"/>
          <p14:tracePt t="9352" x="6864350" y="2216150"/>
          <p14:tracePt t="9369" x="6762750" y="2203450"/>
          <p14:tracePt t="9386" x="6616700" y="2184400"/>
          <p14:tracePt t="9401" x="6477000" y="2178050"/>
          <p14:tracePt t="9419" x="6330950" y="2159000"/>
          <p14:tracePt t="9435" x="6165850" y="2146300"/>
          <p14:tracePt t="9451" x="5937250" y="2127250"/>
          <p14:tracePt t="9469" x="5803900" y="2108200"/>
          <p14:tracePt t="9485" x="5683250" y="2089150"/>
          <p14:tracePt t="9502" x="5575300" y="2076450"/>
          <p14:tracePt t="9518" x="5467350" y="2038350"/>
          <p14:tracePt t="9536" x="5359400" y="2006600"/>
          <p14:tracePt t="9552" x="5226050" y="1968500"/>
          <p14:tracePt t="9552" x="5187950" y="1962150"/>
          <p14:tracePt t="9571" x="5086350" y="1936750"/>
          <p14:tracePt t="9587" x="4978400" y="1911350"/>
          <p14:tracePt t="9603" x="4908550" y="1892300"/>
          <p14:tracePt t="9618" x="4800600" y="1873250"/>
          <p14:tracePt t="9635" x="4603750" y="1828800"/>
          <p14:tracePt t="9655" x="4527550" y="1809750"/>
          <p14:tracePt t="9669" x="4324350" y="1771650"/>
          <p14:tracePt t="9687" x="4203700" y="1746250"/>
          <p14:tracePt t="9702" x="4083050" y="1714500"/>
          <p14:tracePt t="9721" x="3981450" y="1695450"/>
          <p14:tracePt t="9736" x="3892550" y="1670050"/>
          <p14:tracePt t="9753" x="3854450" y="1663700"/>
          <p14:tracePt t="9769" x="3797300" y="1651000"/>
          <p14:tracePt t="9786" x="3752850" y="1638300"/>
          <p14:tracePt t="9803" x="3708400" y="1625600"/>
          <p14:tracePt t="9819" x="3657600" y="1606550"/>
          <p14:tracePt t="9837" x="3587750" y="1593850"/>
          <p14:tracePt t="9852" x="3505200" y="1574800"/>
          <p14:tracePt t="9870" x="3435350" y="1562100"/>
          <p14:tracePt t="9885" x="3321050" y="1530350"/>
          <p14:tracePt t="9907" x="3238500" y="1511300"/>
          <p14:tracePt t="9921" x="3155950" y="1485900"/>
          <p14:tracePt t="9937" x="3079750" y="1460500"/>
          <p14:tracePt t="9953" x="3016250" y="1447800"/>
          <p14:tracePt t="9969" x="2959100" y="1422400"/>
          <p14:tracePt t="9987" x="2927350" y="1416050"/>
          <p14:tracePt t="10002" x="2901950" y="1409700"/>
          <p14:tracePt t="10021" x="2895600" y="1409700"/>
          <p14:tracePt t="10036" x="2876550" y="1403350"/>
          <p14:tracePt t="10054" x="2870200" y="1403350"/>
          <p14:tracePt t="10068" x="2832100" y="1397000"/>
          <p14:tracePt t="10088" x="2800350" y="1397000"/>
          <p14:tracePt t="10088" x="2774950" y="1390650"/>
          <p14:tracePt t="10104" x="2743200" y="1384300"/>
          <p14:tracePt t="10120" x="2717800" y="1384300"/>
          <p14:tracePt t="10137" x="2686050" y="1377950"/>
          <p14:tracePt t="10152" x="2673350" y="1377950"/>
          <p14:tracePt t="10170" x="2667000" y="1371600"/>
          <p14:tracePt t="10184" x="2660650" y="1365250"/>
          <p14:tracePt t="10202" x="2647950" y="1365250"/>
          <p14:tracePt t="10218" x="2635250" y="1358900"/>
          <p14:tracePt t="10235" x="2628900" y="1358900"/>
          <p14:tracePt t="10253" x="2616200" y="1358900"/>
          <p14:tracePt t="10268" x="2597150" y="1358900"/>
          <p14:tracePt t="10287" x="2559050" y="1358900"/>
          <p14:tracePt t="10301" x="2546350" y="1358900"/>
          <p14:tracePt t="10318" x="2527300" y="1358900"/>
          <p14:tracePt t="10335" x="2501900" y="1358900"/>
          <p14:tracePt t="10353" x="2489200" y="1358900"/>
          <p14:tracePt t="10368" x="2476500" y="1358900"/>
          <p14:tracePt t="10385" x="2470150" y="1358900"/>
          <p14:tracePt t="10402" x="2457450" y="1358900"/>
          <p14:tracePt t="10418" x="2451100" y="1358900"/>
          <p14:tracePt t="10507" x="0" y="0"/>
        </p14:tracePtLst>
        <p14:tracePtLst>
          <p14:tracePt t="16516" x="2432050" y="2438400"/>
          <p14:tracePt t="16882" x="2438400" y="2438400"/>
          <p14:tracePt t="16927" x="2444750" y="2438400"/>
          <p14:tracePt t="16968" x="2444750" y="2444750"/>
          <p14:tracePt t="16987" x="2451100" y="2451100"/>
          <p14:tracePt t="17001" x="2463800" y="2457450"/>
          <p14:tracePt t="17018" x="2470150" y="2457450"/>
          <p14:tracePt t="17153" x="2476500" y="2457450"/>
          <p14:tracePt t="17163" x="2482850" y="2463800"/>
          <p14:tracePt t="17184" x="2495550" y="2470150"/>
          <p14:tracePt t="17201" x="2508250" y="2476500"/>
          <p14:tracePt t="17219" x="2527300" y="2482850"/>
          <p14:tracePt t="17235" x="2559050" y="2501900"/>
          <p14:tracePt t="17252" x="2584450" y="2520950"/>
          <p14:tracePt t="17269" x="2609850" y="2540000"/>
          <p14:tracePt t="17284" x="2673350" y="2578100"/>
          <p14:tracePt t="17302" x="2749550" y="2628900"/>
          <p14:tracePt t="17318" x="2813050" y="2647950"/>
          <p14:tracePt t="17335" x="2870200" y="2679700"/>
          <p14:tracePt t="17351" x="2946400" y="2692400"/>
          <p14:tracePt t="17351" x="2984500" y="2705100"/>
          <p14:tracePt t="17370" x="3003550" y="2711450"/>
          <p14:tracePt t="17385" x="3060700" y="2717800"/>
          <p14:tracePt t="17404" x="3073400" y="2724150"/>
          <p14:tracePt t="17418" x="3086100" y="2730500"/>
          <p14:tracePt t="17541" x="3092450" y="2736850"/>
          <p14:tracePt t="17548" x="3111500" y="2743200"/>
          <p14:tracePt t="17568" x="3149600" y="2762250"/>
          <p14:tracePt t="17568" x="3162300" y="2774950"/>
          <p14:tracePt t="17588" x="3181350" y="2787650"/>
          <p14:tracePt t="17600" x="3244850" y="2825750"/>
          <p14:tracePt t="17617" x="3302000" y="2857500"/>
          <p14:tracePt t="17634" x="3352800" y="2882900"/>
          <p14:tracePt t="17651" x="3416300" y="2927350"/>
          <p14:tracePt t="17671" x="3479800" y="2965450"/>
          <p14:tracePt t="17684" x="3524250" y="2990850"/>
          <p14:tracePt t="17684" x="3543300" y="3009900"/>
          <p14:tracePt t="17704" x="3575050" y="3016250"/>
          <p14:tracePt t="17718" x="3625850" y="3041650"/>
          <p14:tracePt t="17737" x="3644900" y="3054350"/>
          <p14:tracePt t="17752" x="3670300" y="3067050"/>
          <p14:tracePt t="17768" x="3695700" y="3079750"/>
          <p14:tracePt t="17785" x="3708400" y="3086100"/>
          <p14:tracePt t="17800" x="3714750" y="3086100"/>
          <p14:tracePt t="17835" x="3721100" y="3092450"/>
          <p14:tracePt t="17874" x="3727450" y="3098800"/>
          <p14:tracePt t="17921" x="3740150" y="3105150"/>
          <p14:tracePt t="17925" x="3746500" y="3111500"/>
          <p14:tracePt t="17935" x="3778250" y="3124200"/>
          <p14:tracePt t="17953" x="3790950" y="3130550"/>
          <p14:tracePt t="17969" x="3822700" y="3149600"/>
          <p14:tracePt t="17984" x="3848100" y="3162300"/>
          <p14:tracePt t="18004" x="3879850" y="3175000"/>
          <p14:tracePt t="18017" x="3898900" y="3187700"/>
          <p14:tracePt t="18035" x="3917950" y="3200400"/>
          <p14:tracePt t="18051" x="3975100" y="3232150"/>
          <p14:tracePt t="18069" x="4013200" y="3244850"/>
          <p14:tracePt t="18087" x="4044950" y="3270250"/>
          <p14:tracePt t="18104" x="4121150" y="3321050"/>
          <p14:tracePt t="18127" x="4178300" y="3352800"/>
          <p14:tracePt t="18153" x="4210050" y="3378200"/>
          <p14:tracePt t="18168" x="4286250" y="3422650"/>
          <p14:tracePt t="18188" x="4318000" y="3435350"/>
          <p14:tracePt t="18202" x="4330700" y="3441700"/>
          <p14:tracePt t="18218" x="4362450" y="3467100"/>
          <p14:tracePt t="18237" x="4368800" y="3467100"/>
          <p14:tracePt t="18250" x="4387850" y="3479800"/>
          <p14:tracePt t="18250" x="4394200" y="3486150"/>
          <p14:tracePt t="18287" x="4400550" y="3492500"/>
          <p14:tracePt t="18302" x="4413250" y="3492500"/>
          <p14:tracePt t="18302" x="4419600" y="3498850"/>
          <p14:tracePt t="18340" x="4425950" y="3505200"/>
          <p14:tracePt t="18365" x="4432300" y="3511550"/>
          <p14:tracePt t="18365" x="4438650" y="3511550"/>
          <p14:tracePt t="18402" x="4451350" y="3517900"/>
          <p14:tracePt t="18427" x="4464050" y="3524250"/>
          <p14:tracePt t="18440" x="4489450" y="3536950"/>
          <p14:tracePt t="18454" x="4495800" y="3543300"/>
          <p14:tracePt t="18468" x="4508500" y="3549650"/>
          <p14:tracePt t="18486" x="4565650" y="3581400"/>
          <p14:tracePt t="18519" x="4578350" y="3587750"/>
          <p14:tracePt t="18520" x="4616450" y="3606800"/>
          <p14:tracePt t="18536" x="4641850" y="3619500"/>
          <p14:tracePt t="18552" x="4667250" y="3625850"/>
          <p14:tracePt t="18570" x="4692650" y="3638550"/>
          <p14:tracePt t="18586" x="4718050" y="3651250"/>
          <p14:tracePt t="18603" x="4743450" y="3663950"/>
          <p14:tracePt t="18619" x="4768850" y="3676650"/>
          <p14:tracePt t="18637" x="4787900" y="3683000"/>
          <p14:tracePt t="18652" x="4806950" y="3695700"/>
          <p14:tracePt t="18669" x="4832350" y="3708400"/>
          <p14:tracePt t="18686" x="4851400" y="3714750"/>
          <p14:tracePt t="18719" x="4876800" y="3727450"/>
          <p14:tracePt t="18719" x="4889500" y="3733800"/>
          <p14:tracePt t="18722" x="4908550" y="3746500"/>
          <p14:tracePt t="18736" x="4972050" y="3765550"/>
          <p14:tracePt t="18757" x="5016500" y="3790950"/>
          <p14:tracePt t="18768" x="5048250" y="3803650"/>
          <p14:tracePt t="18784" x="5086350" y="3822700"/>
          <p14:tracePt t="18801" x="5118100" y="3835400"/>
          <p14:tracePt t="18816" x="5143500" y="3848100"/>
          <p14:tracePt t="18833" x="5168900" y="3854450"/>
          <p14:tracePt t="18849" x="5181600" y="3860800"/>
          <p14:tracePt t="18867" x="5200650" y="3873500"/>
          <p14:tracePt t="18884" x="5207000" y="3873500"/>
          <p14:tracePt t="18904" x="5232400" y="3892550"/>
          <p14:tracePt t="18919" x="5270500" y="3905250"/>
          <p14:tracePt t="18939" x="5289550" y="3917950"/>
          <p14:tracePt t="18952" x="5302250" y="3924300"/>
          <p14:tracePt t="18968" x="5327650" y="3937000"/>
          <p14:tracePt t="18985" x="5346700" y="3943350"/>
          <p14:tracePt t="19001" x="5359400" y="3949700"/>
          <p14:tracePt t="19020" x="5378450" y="3962400"/>
          <p14:tracePt t="19034" x="5397500" y="3975100"/>
          <p14:tracePt t="19034" x="5410200" y="3981450"/>
          <p14:tracePt t="19054" x="5429250" y="3994150"/>
          <p14:tracePt t="19067" x="5461000" y="4013200"/>
          <p14:tracePt t="19091" x="5499100" y="4032250"/>
          <p14:tracePt t="19102" x="5530850" y="4051300"/>
          <p14:tracePt t="19118" x="5549900" y="4064000"/>
          <p14:tracePt t="19134" x="5581650" y="4083050"/>
          <p14:tracePt t="19151" x="5607050" y="4089400"/>
          <p14:tracePt t="19168" x="5632450" y="4108450"/>
          <p14:tracePt t="19184" x="5645150" y="4114800"/>
          <p14:tracePt t="19202" x="5657850" y="4121150"/>
          <p14:tracePt t="19218" x="5676900" y="4133850"/>
          <p14:tracePt t="19235" x="5702300" y="4152900"/>
          <p14:tracePt t="19251" x="5721350" y="4159250"/>
          <p14:tracePt t="19267" x="5765800" y="4184650"/>
          <p14:tracePt t="19284" x="5778500" y="4191000"/>
          <p14:tracePt t="19300" x="5829300" y="4216400"/>
          <p14:tracePt t="19319" x="5861050" y="4235450"/>
          <p14:tracePt t="19334" x="5892800" y="4248150"/>
          <p14:tracePt t="19353" x="5930900" y="4267200"/>
          <p14:tracePt t="19367" x="5969000" y="4292600"/>
          <p14:tracePt t="19367" x="5994400" y="4298950"/>
          <p14:tracePt t="19386" x="6038850" y="4318000"/>
          <p14:tracePt t="19418" x="6070600" y="4330700"/>
          <p14:tracePt t="19421" x="6121400" y="4356100"/>
          <p14:tracePt t="19433" x="6159500" y="4381500"/>
          <p14:tracePt t="19450" x="6210300" y="4406900"/>
          <p14:tracePt t="19469" x="6254750" y="4425950"/>
          <p14:tracePt t="19484" x="6286500" y="4438650"/>
          <p14:tracePt t="19484" x="6311900" y="4451350"/>
          <p14:tracePt t="19503" x="6324600" y="4457700"/>
          <p14:tracePt t="19519" x="6343650" y="4464050"/>
          <p14:tracePt t="19535" x="6369050" y="4476750"/>
          <p14:tracePt t="19552" x="6381750" y="4489450"/>
          <p14:tracePt t="19567" x="6400800" y="4495800"/>
          <p14:tracePt t="19587" x="6407150" y="4502150"/>
          <p14:tracePt t="19601" x="6432550" y="4514850"/>
          <p14:tracePt t="19618" x="6464300" y="4527550"/>
          <p14:tracePt t="19634" x="6483350" y="4533900"/>
          <p14:tracePt t="19652" x="6508750" y="4546600"/>
          <p14:tracePt t="19668" x="6546850" y="4572000"/>
          <p14:tracePt t="19687" x="6578600" y="4584700"/>
          <p14:tracePt t="19702" x="6610350" y="4597400"/>
          <p14:tracePt t="19717" x="6667500" y="4622800"/>
          <p14:tracePt t="19736" x="6699250" y="4635500"/>
          <p14:tracePt t="19752" x="6737350" y="4654550"/>
          <p14:tracePt t="19770" x="6756400" y="4660900"/>
          <p14:tracePt t="19783" x="6781800" y="4667250"/>
          <p14:tracePt t="19800" x="6800850" y="4673600"/>
          <p14:tracePt t="19816" x="6819900" y="4679950"/>
          <p14:tracePt t="19833" x="6845300" y="4686300"/>
          <p14:tracePt t="19849" x="6858000" y="4692650"/>
          <p14:tracePt t="19866" x="6877050" y="4705350"/>
          <p14:tracePt t="19883" x="6896100" y="4711700"/>
          <p14:tracePt t="19901" x="6921500" y="4724400"/>
          <p14:tracePt t="19919" x="6940550" y="4737100"/>
          <p14:tracePt t="19934" x="6978650" y="4749800"/>
          <p14:tracePt t="19955" x="7010400" y="4762500"/>
          <p14:tracePt t="19967" x="7035800" y="4775200"/>
          <p14:tracePt t="19985" x="7054850" y="4781550"/>
          <p14:tracePt t="20000" x="7073900" y="4794250"/>
          <p14:tracePt t="20020" x="7092950" y="4800600"/>
          <p14:tracePt t="20033" x="7137400" y="4813300"/>
          <p14:tracePt t="20050" x="7150100" y="4819650"/>
          <p14:tracePt t="20050" x="7175500" y="4826000"/>
          <p14:tracePt t="20068" x="7194550" y="4838700"/>
          <p14:tracePt t="20086" x="7207250" y="4838700"/>
          <p14:tracePt t="20104" x="7232650" y="4851400"/>
          <p14:tracePt t="20118" x="7270750" y="4870450"/>
          <p14:tracePt t="20135" x="7283450" y="4876800"/>
          <p14:tracePt t="20150" x="7302500" y="4889500"/>
          <p14:tracePt t="20168" x="7327900" y="4895850"/>
          <p14:tracePt t="20184" x="7346950" y="4902200"/>
          <p14:tracePt t="20201" x="7353300" y="4908550"/>
          <p14:tracePt t="20219" x="7366000" y="4914900"/>
          <p14:tracePt t="20233" x="7372350" y="4914900"/>
          <p14:tracePt t="20271" x="7385050" y="4921250"/>
          <p14:tracePt t="20272" x="7397750" y="4921250"/>
          <p14:tracePt t="20284" x="7416800" y="4921250"/>
          <p14:tracePt t="20300" x="7435850" y="4921250"/>
          <p14:tracePt t="20317" x="7467600" y="4914900"/>
          <p14:tracePt t="20335" x="7486650" y="4908550"/>
          <p14:tracePt t="20352" x="7505700" y="4895850"/>
          <p14:tracePt t="20369" x="7531100" y="4883150"/>
          <p14:tracePt t="20384" x="7537450" y="4864100"/>
          <p14:tracePt t="20405" x="7569200" y="4845050"/>
          <p14:tracePt t="20418" x="7581900" y="4819650"/>
          <p14:tracePt t="20436" x="7594600" y="4794250"/>
          <p14:tracePt t="20450" x="7607300" y="4762500"/>
          <p14:tracePt t="20469" x="7613650" y="4743450"/>
          <p14:tracePt t="20485" x="7620000" y="4711700"/>
          <p14:tracePt t="20501" x="7620000" y="4686300"/>
          <p14:tracePt t="20520" x="7626350" y="4648200"/>
          <p14:tracePt t="20534" x="7626350" y="4635500"/>
          <p14:tracePt t="20554" x="7626350" y="4603750"/>
          <p14:tracePt t="20568" x="7626350" y="4578350"/>
          <p14:tracePt t="20568" x="7632700" y="4546600"/>
          <p14:tracePt t="20589" x="7632700" y="4527550"/>
          <p14:tracePt t="20601" x="7632700" y="4502150"/>
          <p14:tracePt t="20601" x="7632700" y="4476750"/>
          <p14:tracePt t="20621" x="7632700" y="4432300"/>
          <p14:tracePt t="20634" x="7632700" y="4381500"/>
          <p14:tracePt t="20651" x="7632700" y="4337050"/>
          <p14:tracePt t="20669" x="7632700" y="4292600"/>
          <p14:tracePt t="20684" x="7632700" y="4210050"/>
          <p14:tracePt t="20707" x="7632700" y="4171950"/>
          <p14:tracePt t="20719" x="7632700" y="4108450"/>
          <p14:tracePt t="20737" x="7632700" y="4089400"/>
          <p14:tracePt t="20753" x="7632700" y="4070350"/>
          <p14:tracePt t="20768" x="7632700" y="4038600"/>
          <p14:tracePt t="20783" x="7632700" y="4006850"/>
          <p14:tracePt t="20801" x="7632700" y="3987800"/>
          <p14:tracePt t="20817" x="7620000" y="3962400"/>
          <p14:tracePt t="20833" x="7613650" y="3930650"/>
          <p14:tracePt t="20851" x="7600950" y="3911600"/>
          <p14:tracePt t="20866" x="7588250" y="3886200"/>
          <p14:tracePt t="20885" x="7569200" y="3867150"/>
          <p14:tracePt t="20901" x="7556500" y="3841750"/>
          <p14:tracePt t="20919" x="7543800" y="3829050"/>
          <p14:tracePt t="20934" x="7524750" y="3803650"/>
          <p14:tracePt t="20950" x="7512050" y="3790950"/>
          <p14:tracePt t="20968" x="7505700" y="3784600"/>
          <p14:tracePt t="20983" x="7480300" y="3765550"/>
          <p14:tracePt t="21001" x="7473950" y="3752850"/>
          <p14:tracePt t="21017" x="7461250" y="3746500"/>
          <p14:tracePt t="21034" x="7429500" y="3721100"/>
          <p14:tracePt t="21050" x="7423150" y="3708400"/>
          <p14:tracePt t="21066" x="7404100" y="3695700"/>
          <p14:tracePt t="21088" x="7391400" y="3689350"/>
          <p14:tracePt t="21099" x="7385050" y="3683000"/>
          <p14:tracePt t="21116" x="7372350" y="3676650"/>
          <p14:tracePt t="21133" x="7359650" y="3670300"/>
          <p14:tracePt t="21150" x="7334250" y="3651250"/>
          <p14:tracePt t="21166" x="7327900" y="3644900"/>
          <p14:tracePt t="21183" x="7289800" y="3619500"/>
          <p14:tracePt t="21200" x="7270750" y="3606800"/>
          <p14:tracePt t="21218" x="7258050" y="3594100"/>
          <p14:tracePt t="21233" x="7239000" y="3587750"/>
          <p14:tracePt t="21250" x="7226300" y="3581400"/>
          <p14:tracePt t="21269" x="7219950" y="3581400"/>
          <p14:tracePt t="21283" x="7213600" y="3581400"/>
          <p14:tracePt t="21299" x="7200900" y="3575050"/>
          <p14:tracePt t="21316" x="7194550" y="3575050"/>
          <p14:tracePt t="21333" x="7150100" y="3575050"/>
          <p14:tracePt t="21350" x="7099300" y="3575050"/>
          <p14:tracePt t="21367" x="7010400" y="3575050"/>
          <p14:tracePt t="21383" x="6934200" y="3575050"/>
          <p14:tracePt t="21400" x="6832600" y="3575050"/>
          <p14:tracePt t="21400" x="6781800" y="3575050"/>
          <p14:tracePt t="21418" x="6711950" y="3575050"/>
          <p14:tracePt t="21433" x="6508750" y="3568700"/>
          <p14:tracePt t="21451" x="6407150" y="3568700"/>
          <p14:tracePt t="21467" x="6324600" y="3562350"/>
          <p14:tracePt t="21483" x="6254750" y="3549650"/>
          <p14:tracePt t="21500" x="6178550" y="3549650"/>
          <p14:tracePt t="21519" x="6146800" y="3543300"/>
          <p14:tracePt t="21533" x="6108700" y="3543300"/>
          <p14:tracePt t="21550" x="6089650" y="3543300"/>
          <p14:tracePt t="21566" x="6070600" y="3543300"/>
          <p14:tracePt t="21584" x="6064250" y="3543300"/>
          <p14:tracePt t="21600" x="6051550" y="3536950"/>
          <p14:tracePt t="21616" x="6045200" y="3536950"/>
          <p14:tracePt t="21633" x="6032500" y="3536950"/>
          <p14:tracePt t="21649" x="6007100" y="3530600"/>
          <p14:tracePt t="21668" x="5949950" y="3524250"/>
          <p14:tracePt t="21684" x="5899150" y="3517900"/>
          <p14:tracePt t="21701" x="5835650" y="3505200"/>
          <p14:tracePt t="21717" x="5765800" y="3486150"/>
          <p14:tracePt t="21733" x="5708650" y="3473450"/>
          <p14:tracePt t="21750" x="5626100" y="3448050"/>
          <p14:tracePt t="21765" x="5556250" y="3429000"/>
          <p14:tracePt t="21784" x="5511800" y="3422650"/>
          <p14:tracePt t="21799" x="5480050" y="3403600"/>
          <p14:tracePt t="21816" x="5435600" y="3397250"/>
          <p14:tracePt t="21832" x="5416550" y="3390900"/>
          <p14:tracePt t="21849" x="5403850" y="3390900"/>
          <p14:tracePt t="21866" x="5378450" y="3384550"/>
          <p14:tracePt t="21883" x="5340350" y="3384550"/>
          <p14:tracePt t="21903" x="5321300" y="3378200"/>
          <p14:tracePt t="21917" x="5308600" y="3378200"/>
          <p14:tracePt t="21934" x="5276850" y="3371850"/>
          <p14:tracePt t="21949" x="5251450" y="3365500"/>
          <p14:tracePt t="21949" x="5245100" y="3365500"/>
          <p14:tracePt t="21968" x="5238750" y="3365500"/>
          <p14:tracePt t="21983" x="5187950" y="3346450"/>
          <p14:tracePt t="21999" x="5143500" y="3333750"/>
          <p14:tracePt t="22018" x="5067300" y="3308350"/>
          <p14:tracePt t="22032" x="5016500" y="3289300"/>
          <p14:tracePt t="22050" x="4933950" y="3257550"/>
          <p14:tracePt t="22065" x="4800600" y="3200400"/>
          <p14:tracePt t="22087" x="4705350" y="3168650"/>
          <p14:tracePt t="22100" x="4641850" y="3136900"/>
          <p14:tracePt t="22117" x="4597400" y="3111500"/>
          <p14:tracePt t="22133" x="4572000" y="3105150"/>
          <p14:tracePt t="22150" x="4552950" y="3098800"/>
          <p14:tracePt t="22166" x="4527550" y="3086100"/>
          <p14:tracePt t="22183" x="4483100" y="3067050"/>
          <p14:tracePt t="22203" x="4464050" y="3054350"/>
          <p14:tracePt t="22217" x="4451350" y="3048000"/>
          <p14:tracePt t="22233" x="4413250" y="3028950"/>
          <p14:tracePt t="22249" x="4368800" y="3009900"/>
          <p14:tracePt t="22267" x="4318000" y="2990850"/>
          <p14:tracePt t="22282" x="4235450" y="2952750"/>
          <p14:tracePt t="22299" x="4146550" y="2921000"/>
          <p14:tracePt t="22316" x="4006850" y="2857500"/>
          <p14:tracePt t="22332" x="3924300" y="2832100"/>
          <p14:tracePt t="22350" x="3835400" y="2800350"/>
          <p14:tracePt t="22366" x="3746500" y="2762250"/>
          <p14:tracePt t="22383" x="3676650" y="2724150"/>
          <p14:tracePt t="22400" x="3587750" y="2698750"/>
          <p14:tracePt t="22416" x="3524250" y="2660650"/>
          <p14:tracePt t="22433" x="3422650" y="2616200"/>
          <p14:tracePt t="22450" x="3378200" y="2603500"/>
          <p14:tracePt t="22466" x="3346450" y="2578100"/>
          <p14:tracePt t="22482" x="3302000" y="2559050"/>
          <p14:tracePt t="22500" x="3251200" y="2546350"/>
          <p14:tracePt t="22517" x="3219450" y="2533650"/>
          <p14:tracePt t="22517" x="3219450" y="2527300"/>
          <p14:tracePt t="22534" x="3175000" y="2520950"/>
          <p14:tracePt t="22550" x="3124200" y="2501900"/>
          <p14:tracePt t="22567" x="3086100" y="2489200"/>
          <p14:tracePt t="22583" x="3016250" y="2463800"/>
          <p14:tracePt t="22599" x="2952750" y="2438400"/>
          <p14:tracePt t="22616" x="2914650" y="2425700"/>
          <p14:tracePt t="22632" x="2857500" y="2406650"/>
          <p14:tracePt t="22650" x="2832100" y="2400300"/>
          <p14:tracePt t="22667" x="2813050" y="2393950"/>
          <p14:tracePt t="22682" x="2806700" y="2393950"/>
          <p14:tracePt t="22699" x="2800350" y="2393950"/>
          <p14:tracePt t="22715" x="2800350" y="2387600"/>
          <p14:tracePt t="22732" x="2794000" y="2387600"/>
          <p14:tracePt t="22767" x="2787650" y="2381250"/>
          <p14:tracePt t="22783" x="2781300" y="2381250"/>
          <p14:tracePt t="22805" x="2774950" y="2374900"/>
          <p14:tracePt t="22822" x="2768600" y="2374900"/>
          <p14:tracePt t="22851" x="2749550" y="2368550"/>
          <p14:tracePt t="22852" x="2743200" y="2368550"/>
          <p14:tracePt t="22867" x="2736850" y="2362200"/>
          <p14:tracePt t="22883" x="2730500" y="2362200"/>
          <p14:tracePt t="22904" x="2717800" y="2362200"/>
          <p14:tracePt t="22918" x="2705100" y="2355850"/>
          <p14:tracePt t="22952" x="2698750" y="2355850"/>
          <p14:tracePt t="22969" x="2692400" y="2355850"/>
          <p14:tracePt t="22977" x="2686050" y="2355850"/>
          <p14:tracePt t="23316" x="0" y="0"/>
        </p14:tracePtLst>
        <p14:tracePtLst>
          <p14:tracePt t="45204" x="1879600" y="5816600"/>
          <p14:tracePt t="46388" x="1885950" y="5816600"/>
          <p14:tracePt t="46393" x="1898650" y="5816600"/>
          <p14:tracePt t="46415" x="1905000" y="5816600"/>
          <p14:tracePt t="46431" x="1911350" y="5816600"/>
          <p14:tracePt t="46448" x="1924050" y="5816600"/>
          <p14:tracePt t="46464" x="1930400" y="5816600"/>
          <p14:tracePt t="46482" x="1943100" y="5816600"/>
          <p14:tracePt t="46498" x="1955800" y="5816600"/>
          <p14:tracePt t="46515" x="1981200" y="5816600"/>
          <p14:tracePt t="46532" x="1987550" y="5816600"/>
          <p14:tracePt t="46548" x="2006600" y="5816600"/>
          <p14:tracePt t="46565" x="2012950" y="5816600"/>
          <p14:tracePt t="46565" x="2025650" y="5816600"/>
          <p14:tracePt t="46584" x="2038350" y="5816600"/>
          <p14:tracePt t="46599" x="2057400" y="5816600"/>
          <p14:tracePt t="46615" x="2076450" y="5816600"/>
          <p14:tracePt t="46633" x="2101850" y="5816600"/>
          <p14:tracePt t="46648" x="2139950" y="5810250"/>
          <p14:tracePt t="46666" x="2152650" y="5803900"/>
          <p14:tracePt t="46682" x="2184400" y="5797550"/>
          <p14:tracePt t="46696" x="2228850" y="5791200"/>
          <p14:tracePt t="46713" x="2241550" y="5784850"/>
          <p14:tracePt t="46729" x="2266950" y="5784850"/>
          <p14:tracePt t="46746" x="2298700" y="5778500"/>
          <p14:tracePt t="46763" x="2317750" y="5772150"/>
          <p14:tracePt t="46780" x="2336800" y="5772150"/>
          <p14:tracePt t="46796" x="2349500" y="5772150"/>
          <p14:tracePt t="46814" x="2368550" y="5765800"/>
          <p14:tracePt t="46831" x="2381250" y="5765800"/>
          <p14:tracePt t="46848" x="2387600" y="5765800"/>
          <p14:tracePt t="46893" x="2393950" y="5765800"/>
          <p14:tracePt t="46937" x="2400300" y="5765800"/>
          <p14:tracePt t="46954" x="2413000" y="5765800"/>
          <p14:tracePt t="46961" x="2425700" y="5765800"/>
          <p14:tracePt t="46981" x="2432050" y="5765800"/>
          <p14:tracePt t="46998" x="2444750" y="5765800"/>
          <p14:tracePt t="47014" x="2457450" y="5765800"/>
          <p14:tracePt t="47031" x="2470150" y="5765800"/>
          <p14:tracePt t="47048" x="2476500" y="5765800"/>
          <p14:tracePt t="47064" x="2489200" y="5765800"/>
          <p14:tracePt t="47102" x="2501900" y="5765800"/>
          <p14:tracePt t="47116" x="2508250" y="5765800"/>
          <p14:tracePt t="47117" x="2520950" y="5765800"/>
          <p14:tracePt t="47131" x="2527300" y="5765800"/>
          <p14:tracePt t="47149" x="2552700" y="5765800"/>
          <p14:tracePt t="47164" x="2559050" y="5765800"/>
          <p14:tracePt t="47181" x="2584450" y="5765800"/>
          <p14:tracePt t="47198" x="2609850" y="5765800"/>
          <p14:tracePt t="47215" x="2622550" y="5765800"/>
          <p14:tracePt t="47215" x="2647950" y="5765800"/>
          <p14:tracePt t="47233" x="2660650" y="5765800"/>
          <p14:tracePt t="47248" x="2698750" y="5765800"/>
          <p14:tracePt t="47266" x="2717800" y="5765800"/>
          <p14:tracePt t="47281" x="2736850" y="5765800"/>
          <p14:tracePt t="47300" x="2768600" y="5765800"/>
          <p14:tracePt t="47315" x="2787650" y="5765800"/>
          <p14:tracePt t="47332" x="2813050" y="5765800"/>
          <p14:tracePt t="47349" x="2838450" y="5765800"/>
          <p14:tracePt t="47364" x="2857500" y="5765800"/>
          <p14:tracePt t="47382" x="2876550" y="5765800"/>
          <p14:tracePt t="47399" x="2895600" y="5765800"/>
          <p14:tracePt t="47416" x="2914650" y="5765800"/>
          <p14:tracePt t="47431" x="2946400" y="5765800"/>
          <p14:tracePt t="47449" x="2990850" y="5765800"/>
          <p14:tracePt t="47464" x="3041650" y="5765800"/>
          <p14:tracePt t="47481" x="3073400" y="5765800"/>
          <p14:tracePt t="47499" x="3124200" y="5765800"/>
          <p14:tracePt t="47515" x="3181350" y="5765800"/>
          <p14:tracePt t="47533" x="3244850" y="5765800"/>
          <p14:tracePt t="47548" x="3327400" y="5765800"/>
          <p14:tracePt t="47565" x="3422650" y="5765800"/>
          <p14:tracePt t="47584" x="3486150" y="5765800"/>
          <p14:tracePt t="47599" x="3556000" y="5765800"/>
          <p14:tracePt t="47614" x="3613150" y="5759450"/>
          <p14:tracePt t="47631" x="3683000" y="5759450"/>
          <p14:tracePt t="47648" x="3733800" y="5753100"/>
          <p14:tracePt t="47664" x="3759200" y="5753100"/>
          <p14:tracePt t="47664" x="3784600" y="5753100"/>
          <p14:tracePt t="47683" x="3803650" y="5753100"/>
          <p14:tracePt t="47698" x="3841750" y="5753100"/>
          <p14:tracePt t="47716" x="3854450" y="5753100"/>
          <p14:tracePt t="47732" x="3873500" y="5753100"/>
          <p14:tracePt t="47750" x="3892550" y="5753100"/>
          <p14:tracePt t="47782" x="3930650" y="5753100"/>
          <p14:tracePt t="47783" x="3962400" y="5753100"/>
          <p14:tracePt t="47798" x="3994150" y="5753100"/>
          <p14:tracePt t="47814" x="4025900" y="5753100"/>
          <p14:tracePt t="47833" x="4070350" y="5753100"/>
          <p14:tracePt t="47847" x="4133850" y="5753100"/>
          <p14:tracePt t="47865" x="4178300" y="5753100"/>
          <p14:tracePt t="47881" x="4222750" y="5753100"/>
          <p14:tracePt t="47881" x="4248150" y="5753100"/>
          <p14:tracePt t="47902" x="4292600" y="5759450"/>
          <p14:tracePt t="47915" x="4343400" y="5759450"/>
          <p14:tracePt t="47933" x="4387850" y="5759450"/>
          <p14:tracePt t="47950" x="4432300" y="5765800"/>
          <p14:tracePt t="47966" x="4457700" y="5765800"/>
          <p14:tracePt t="47966" x="4464050" y="5765800"/>
          <p14:tracePt t="48015" x="4476750" y="5765800"/>
          <p14:tracePt t="48135" x="4476750" y="5772150"/>
          <p14:tracePt t="48157" x="4476750" y="5797550"/>
          <p14:tracePt t="48160" x="4476750" y="5842000"/>
          <p14:tracePt t="48181" x="4476750" y="5880100"/>
          <p14:tracePt t="48181" x="4476750" y="5892800"/>
          <p14:tracePt t="48233" x="4476750" y="5905500"/>
          <p14:tracePt t="48234" x="4476750" y="5918200"/>
          <p14:tracePt t="48234" x="4476750" y="5924550"/>
          <p14:tracePt t="48264" x="4476750" y="5930900"/>
          <p14:tracePt t="48286" x="4476750" y="5937250"/>
          <p14:tracePt t="48298" x="4476750" y="5943600"/>
          <p14:tracePt t="48348" x="4470400" y="5956300"/>
          <p14:tracePt t="48349" x="4464050" y="5969000"/>
          <p14:tracePt t="48365" x="4464050" y="5981700"/>
          <p14:tracePt t="48382" x="4457700" y="5988050"/>
          <p14:tracePt t="48400" x="4451350" y="6000750"/>
          <p14:tracePt t="48434" x="4438650" y="6013450"/>
          <p14:tracePt t="48451" x="4432300" y="6026150"/>
          <p14:tracePt t="48466" x="4419600" y="6032500"/>
          <p14:tracePt t="48467" x="4413250" y="6045200"/>
          <p14:tracePt t="48481" x="4400550" y="6051550"/>
          <p14:tracePt t="48499" x="4381500" y="6057900"/>
          <p14:tracePt t="48515" x="4343400" y="6064250"/>
          <p14:tracePt t="48531" x="4311650" y="6064250"/>
          <p14:tracePt t="48549" x="4279900" y="6064250"/>
          <p14:tracePt t="48564" x="4260850" y="6064250"/>
          <p14:tracePt t="48564" x="4248150" y="6064250"/>
          <p14:tracePt t="48585" x="4229100" y="6064250"/>
          <p14:tracePt t="48598" x="4197350" y="6064250"/>
          <p14:tracePt t="48617" x="4178300" y="6064250"/>
          <p14:tracePt t="48631" x="4140200" y="6064250"/>
          <p14:tracePt t="48650" x="4108450" y="6064250"/>
          <p14:tracePt t="48665" x="4089400" y="6064250"/>
          <p14:tracePt t="48685" x="4044950" y="6064250"/>
          <p14:tracePt t="48699" x="4019550" y="6064250"/>
          <p14:tracePt t="48716" x="3987800" y="6064250"/>
          <p14:tracePt t="48734" x="3937000" y="6064250"/>
          <p14:tracePt t="48749" x="3873500" y="6064250"/>
          <p14:tracePt t="48771" x="3860800" y="6064250"/>
          <p14:tracePt t="48780" x="3816350" y="6057900"/>
          <p14:tracePt t="48780" x="3810000" y="6057900"/>
          <p14:tracePt t="48813" x="3790950" y="6057900"/>
          <p14:tracePt t="48813" x="3727450" y="6057900"/>
          <p14:tracePt t="48830" x="3695700" y="6057900"/>
          <p14:tracePt t="48846" x="3663950" y="6057900"/>
          <p14:tracePt t="48863" x="3613150" y="6057900"/>
          <p14:tracePt t="48881" x="3568700" y="6057900"/>
          <p14:tracePt t="48897" x="3498850" y="6051550"/>
          <p14:tracePt t="48915" x="3467100" y="6051550"/>
          <p14:tracePt t="48931" x="3422650" y="6051550"/>
          <p14:tracePt t="48947" x="3378200" y="6051550"/>
          <p14:tracePt t="48964" x="3327400" y="6051550"/>
          <p14:tracePt t="48980" x="3302000" y="6045200"/>
          <p14:tracePt t="48997" x="3257550" y="6045200"/>
          <p14:tracePt t="49013" x="3206750" y="6045200"/>
          <p14:tracePt t="49013" x="3187700" y="6045200"/>
          <p14:tracePt t="49033" x="3136900" y="6038850"/>
          <p14:tracePt t="49048" x="3111500" y="6038850"/>
          <p14:tracePt t="49066" x="3079750" y="6038850"/>
          <p14:tracePt t="49083" x="3035300" y="6038850"/>
          <p14:tracePt t="49083" x="3016250" y="6038850"/>
          <p14:tracePt t="49103" x="3003550" y="6038850"/>
          <p14:tracePt t="49115" x="2946400" y="6038850"/>
          <p14:tracePt t="49134" x="2921000" y="6038850"/>
          <p14:tracePt t="49134" x="2901950" y="6038850"/>
          <p14:tracePt t="49149" x="2870200" y="6038850"/>
          <p14:tracePt t="49165" x="2819400" y="6038850"/>
          <p14:tracePt t="49182" x="2787650" y="6038850"/>
          <p14:tracePt t="49197" x="2743200" y="6038850"/>
          <p14:tracePt t="49217" x="2698750" y="6038850"/>
          <p14:tracePt t="49232" x="2590800" y="6038850"/>
          <p14:tracePt t="49250" x="2533650" y="6038850"/>
          <p14:tracePt t="49264" x="2457450" y="6038850"/>
          <p14:tracePt t="49283" x="2393950" y="6038850"/>
          <p14:tracePt t="49298" x="2317750" y="6045200"/>
          <p14:tracePt t="49314" x="2260600" y="6045200"/>
          <p14:tracePt t="49332" x="2197100" y="6057900"/>
          <p14:tracePt t="49347" x="2101850" y="6064250"/>
          <p14:tracePt t="49366" x="2000250" y="6070600"/>
          <p14:tracePt t="49381" x="1917700" y="6076950"/>
          <p14:tracePt t="49401" x="1841500" y="6076950"/>
          <p14:tracePt t="49414" x="1771650" y="6076950"/>
          <p14:tracePt t="49432" x="1695450" y="6076950"/>
          <p14:tracePt t="49447" x="1638300" y="6076950"/>
          <p14:tracePt t="49465" x="1549400" y="6076950"/>
          <p14:tracePt t="49482" x="1492250" y="6076950"/>
          <p14:tracePt t="49497" x="1422400" y="6076950"/>
          <p14:tracePt t="49516" x="1377950" y="6076950"/>
          <p14:tracePt t="49531" x="1333500" y="6076950"/>
          <p14:tracePt t="49548" x="1289050" y="6076950"/>
          <p14:tracePt t="49565" x="1250950" y="6076950"/>
          <p14:tracePt t="49586" x="1244600" y="6076950"/>
          <p14:tracePt t="49586" x="1219200" y="6076950"/>
          <p14:tracePt t="49598" x="1200150" y="6076950"/>
          <p14:tracePt t="49614" x="1168400" y="6076950"/>
          <p14:tracePt t="49631" x="1155700" y="6076950"/>
          <p14:tracePt t="49648" x="1149350" y="6076950"/>
          <p14:tracePt t="49665" x="1143000" y="6076950"/>
          <p14:tracePt t="49714" x="1130300" y="6076950"/>
          <p14:tracePt t="49728" x="1123950" y="6076950"/>
          <p14:tracePt t="4994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   </a:t>
            </a:r>
            <a:r>
              <a:rPr lang="en-US" altLang="zh-TW" dirty="0" smtClean="0"/>
              <a:t>Result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3476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r>
              <a:rPr lang="en-US" altLang="zh-TW" sz="2000" dirty="0"/>
              <a:t>For a system with 50MHz bandwidth, with merely 15 URLLC UEs being compromised, if an attacker could synchronize all the UEs to launch requests in a 0.16ms interval (β = 0.02 with T = 8 </a:t>
            </a:r>
            <a:r>
              <a:rPr lang="en-US" altLang="zh-TW" sz="2000" dirty="0" err="1"/>
              <a:t>ms</a:t>
            </a:r>
            <a:r>
              <a:rPr lang="en-US" altLang="zh-TW" sz="2000" dirty="0"/>
              <a:t>), the outage probability would increase 10.73 times compared to an attack with no </a:t>
            </a:r>
            <a:r>
              <a:rPr lang="en-US" altLang="zh-TW" sz="2000" dirty="0" smtClean="0"/>
              <a:t>synchronization.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sz="2100" dirty="0" smtClean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63" y="767745"/>
            <a:ext cx="6204269" cy="4089610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59"/>
    </mc:Choice>
    <mc:Fallback>
      <p:transition spd="slow" advTm="7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2127" x="4762500" y="5562600"/>
          <p14:tracePt t="32274" x="4756150" y="5562600"/>
          <p14:tracePt t="32276" x="4730750" y="5562600"/>
          <p14:tracePt t="32288" x="4679950" y="5562600"/>
          <p14:tracePt t="32305" x="4641850" y="5568950"/>
          <p14:tracePt t="32321" x="4572000" y="5568950"/>
          <p14:tracePt t="32337" x="4546600" y="5575300"/>
          <p14:tracePt t="32354" x="4521200" y="5575300"/>
          <p14:tracePt t="32370" x="4495800" y="5575300"/>
          <p14:tracePt t="32386" x="4489450" y="5575300"/>
          <p14:tracePt t="32403" x="4476750" y="5575300"/>
          <p14:tracePt t="32420" x="4464050" y="5575300"/>
          <p14:tracePt t="32439" x="4451350" y="5575300"/>
          <p14:tracePt t="32455" x="4432300" y="5575300"/>
          <p14:tracePt t="32471" x="4419600" y="5575300"/>
          <p14:tracePt t="32489" x="4387850" y="5575300"/>
          <p14:tracePt t="32508" x="4356100" y="5575300"/>
          <p14:tracePt t="32521" x="4324350" y="5568950"/>
          <p14:tracePt t="32540" x="4311650" y="5568950"/>
          <p14:tracePt t="32554" x="4298950" y="5562600"/>
          <p14:tracePt t="32570" x="4286250" y="5562600"/>
          <p14:tracePt t="32587" x="4273550" y="5562600"/>
          <p14:tracePt t="32605" x="4267200" y="5562600"/>
          <p14:tracePt t="32621" x="4260850" y="5562600"/>
          <p14:tracePt t="32637" x="4254500" y="5562600"/>
          <p14:tracePt t="32856" x="4254500" y="5568950"/>
          <p14:tracePt t="32873" x="4254500" y="5607050"/>
          <p14:tracePt t="32890" x="4254500" y="5626100"/>
          <p14:tracePt t="32905" x="4254500" y="5638800"/>
          <p14:tracePt t="32922" x="4254500" y="5651500"/>
          <p14:tracePt t="32938" x="4254500" y="5657850"/>
          <p14:tracePt t="32938" x="4254500" y="5670550"/>
          <p14:tracePt t="32972" x="4260850" y="5676900"/>
          <p14:tracePt t="32973" x="4267200" y="5689600"/>
          <p14:tracePt t="32990" x="4267200" y="5702300"/>
          <p14:tracePt t="33005" x="4273550" y="5715000"/>
          <p14:tracePt t="33021" x="4273550" y="5727700"/>
          <p14:tracePt t="33040" x="4273550" y="5734050"/>
          <p14:tracePt t="33055" x="4279900" y="5734050"/>
          <p14:tracePt t="33073" x="4279900" y="5740400"/>
          <p14:tracePt t="33088" x="4279900" y="5746750"/>
          <p14:tracePt t="33107" x="4279900" y="5753100"/>
          <p14:tracePt t="33144" x="4286250" y="5765800"/>
          <p14:tracePt t="33150" x="4292600" y="5778500"/>
          <p14:tracePt t="33150" x="4292600" y="5791200"/>
          <p14:tracePt t="33190" x="4298950" y="5797550"/>
          <p14:tracePt t="33191" x="4305300" y="5803900"/>
          <p14:tracePt t="33204" x="4311650" y="5829300"/>
          <p14:tracePt t="33222" x="4311650" y="5835650"/>
          <p14:tracePt t="33238" x="4318000" y="5854700"/>
          <p14:tracePt t="33256" x="4324350" y="5861050"/>
          <p14:tracePt t="33290" x="4337050" y="5873750"/>
          <p14:tracePt t="33306" x="4343400" y="5880100"/>
          <p14:tracePt t="33329" x="4349750" y="5880100"/>
          <p14:tracePt t="33352" x="4356100" y="5880100"/>
          <p14:tracePt t="33361" x="4362450" y="5880100"/>
          <p14:tracePt t="33392" x="4375150" y="5886450"/>
          <p14:tracePt t="33406" x="4400550" y="5886450"/>
          <p14:tracePt t="33406" x="4406900" y="5886450"/>
          <p14:tracePt t="33420" x="4432300" y="5886450"/>
          <p14:tracePt t="33420" x="4445000" y="5886450"/>
          <p14:tracePt t="33439" x="4457700" y="5886450"/>
          <p14:tracePt t="33454" x="4508500" y="5886450"/>
          <p14:tracePt t="33470" x="4546600" y="5886450"/>
          <p14:tracePt t="33504" x="4559300" y="5886450"/>
          <p14:tracePt t="33505" x="4591050" y="5880100"/>
          <p14:tracePt t="33505" x="4603750" y="5880100"/>
          <p14:tracePt t="33537" x="4622800" y="5880100"/>
          <p14:tracePt t="33538" x="4635500" y="5880100"/>
          <p14:tracePt t="33538" x="4654550" y="5873750"/>
          <p14:tracePt t="33555" x="4673600" y="5873750"/>
          <p14:tracePt t="33570" x="4705350" y="5867400"/>
          <p14:tracePt t="33587" x="4737100" y="5867400"/>
          <p14:tracePt t="33604" x="4756150" y="5861050"/>
          <p14:tracePt t="33620" x="4781550" y="5861050"/>
          <p14:tracePt t="33638" x="4794250" y="5854700"/>
          <p14:tracePt t="33678" x="4800600" y="5854700"/>
          <p14:tracePt t="33694" x="4806950" y="5854700"/>
          <p14:tracePt t="33705" x="4819650" y="5854700"/>
          <p14:tracePt t="33722" x="4838700" y="5848350"/>
          <p14:tracePt t="33739" x="4851400" y="5848350"/>
          <p14:tracePt t="33755" x="4870450" y="5848350"/>
          <p14:tracePt t="33771" x="4895850" y="5848350"/>
          <p14:tracePt t="33790" x="4908550" y="5848350"/>
          <p14:tracePt t="33805" x="4940300" y="5848350"/>
          <p14:tracePt t="33822" x="4965700" y="5848350"/>
          <p14:tracePt t="33838" x="4997450" y="5848350"/>
          <p14:tracePt t="33838" x="5003800" y="5848350"/>
          <p14:tracePt t="33856" x="5016500" y="5848350"/>
          <p14:tracePt t="33871" x="5054600" y="5842000"/>
          <p14:tracePt t="33889" x="5086350" y="5842000"/>
          <p14:tracePt t="33905" x="5111750" y="5842000"/>
          <p14:tracePt t="33921" x="5143500" y="5842000"/>
          <p14:tracePt t="33938" x="5162550" y="5842000"/>
          <p14:tracePt t="33956" x="5181600" y="5842000"/>
          <p14:tracePt t="33973" x="5194300" y="5842000"/>
          <p14:tracePt t="33989" x="5213350" y="5842000"/>
          <p14:tracePt t="34027" x="5226050" y="5842000"/>
          <p14:tracePt t="34036" x="5251450" y="5842000"/>
          <p14:tracePt t="34055" x="5264150" y="5842000"/>
          <p14:tracePt t="34071" x="5295900" y="5842000"/>
          <p14:tracePt t="34090" x="5308600" y="5842000"/>
          <p14:tracePt t="34105" x="5314950" y="5842000"/>
          <p14:tracePt t="34158" x="5321300" y="5842000"/>
          <p14:tracePt t="34281" x="5321300" y="5829300"/>
          <p14:tracePt t="34290" x="5327650" y="5803900"/>
          <p14:tracePt t="34305" x="5334000" y="5753100"/>
          <p14:tracePt t="34322" x="5334000" y="5702300"/>
          <p14:tracePt t="34341" x="5334000" y="5670550"/>
          <p14:tracePt t="34356" x="5334000" y="5645150"/>
          <p14:tracePt t="34373" x="5334000" y="5626100"/>
          <p14:tracePt t="34388" x="5334000" y="5607050"/>
          <p14:tracePt t="34406" x="5327650" y="5594350"/>
          <p14:tracePt t="34438" x="5314950" y="5588000"/>
          <p14:tracePt t="34440" x="5302250" y="5575300"/>
          <p14:tracePt t="34455" x="5295900" y="5562600"/>
          <p14:tracePt t="34470" x="5276850" y="5549900"/>
          <p14:tracePt t="34504" x="5270500" y="5549900"/>
          <p14:tracePt t="34505" x="5257800" y="5537200"/>
          <p14:tracePt t="34524" x="5257800" y="5530850"/>
          <p14:tracePt t="34539" x="5245100" y="5518150"/>
          <p14:tracePt t="34554" x="5219700" y="5505450"/>
          <p14:tracePt t="34574" x="5194300" y="5499100"/>
          <p14:tracePt t="34587" x="5175250" y="5499100"/>
          <p14:tracePt t="34606" x="5143500" y="5492750"/>
          <p14:tracePt t="34621" x="5111750" y="5492750"/>
          <p14:tracePt t="34638" x="5048250" y="5492750"/>
          <p14:tracePt t="34654" x="5016500" y="5492750"/>
          <p14:tracePt t="34675" x="4940300" y="5492750"/>
          <p14:tracePt t="34704" x="4883150" y="5492750"/>
          <p14:tracePt t="34737" x="4864100" y="5492750"/>
          <p14:tracePt t="34738" x="4826000" y="5492750"/>
          <p14:tracePt t="34759" x="4806950" y="5492750"/>
          <p14:tracePt t="34771" x="4775200" y="5492750"/>
          <p14:tracePt t="34790" x="4762500" y="5492750"/>
          <p14:tracePt t="34804" x="4743450" y="5492750"/>
          <p14:tracePt t="34821" x="4730750" y="5492750"/>
          <p14:tracePt t="34837" x="4699000" y="5492750"/>
          <p14:tracePt t="34855" x="4673600" y="5492750"/>
          <p14:tracePt t="34855" x="4667250" y="5492750"/>
          <p14:tracePt t="34873" x="4660900" y="5492750"/>
          <p14:tracePt t="34873" x="4635500" y="5492750"/>
          <p14:tracePt t="34888" x="4616450" y="5492750"/>
          <p14:tracePt t="34907" x="4578350" y="5492750"/>
          <p14:tracePt t="34921" x="4546600" y="5492750"/>
          <p14:tracePt t="34938" x="4514850" y="5492750"/>
          <p14:tracePt t="34954" x="4495800" y="5492750"/>
          <p14:tracePt t="34972" x="4483100" y="5492750"/>
          <p14:tracePt t="34988" x="4464050" y="5492750"/>
          <p14:tracePt t="35004" x="4457700" y="5492750"/>
          <p14:tracePt t="35022" x="4445000" y="5492750"/>
          <p14:tracePt t="35039" x="4432300" y="5492750"/>
          <p14:tracePt t="35102" x="4425950" y="5492750"/>
          <p14:tracePt t="35141" x="4419600" y="5492750"/>
          <p14:tracePt t="35165" x="4400550" y="5492750"/>
          <p14:tracePt t="35182" x="4375150" y="5492750"/>
          <p14:tracePt t="35205" x="4362450" y="5492750"/>
          <p14:tracePt t="35221" x="4343400" y="5492750"/>
          <p14:tracePt t="35238" x="4330700" y="5492750"/>
          <p14:tracePt t="35255" x="4324350" y="5492750"/>
          <p14:tracePt t="35272" x="4311650" y="5492750"/>
          <p14:tracePt t="35314" x="4305300" y="5492750"/>
          <p14:tracePt t="36115" x="0" y="0"/>
        </p14:tracePtLst>
        <p14:tracePtLst>
          <p14:tracePt t="37101" x="4305300" y="5492750"/>
          <p14:tracePt t="37437" x="4292600" y="5492750"/>
          <p14:tracePt t="37454" x="4260850" y="5492750"/>
          <p14:tracePt t="37454" x="4241800" y="5492750"/>
          <p14:tracePt t="37471" x="4210050" y="5492750"/>
          <p14:tracePt t="37489" x="4191000" y="5492750"/>
          <p14:tracePt t="37505" x="4159250" y="5492750"/>
          <p14:tracePt t="37522" x="4127500" y="5492750"/>
          <p14:tracePt t="37538" x="4095750" y="5492750"/>
          <p14:tracePt t="37558" x="4064000" y="5492750"/>
          <p14:tracePt t="37572" x="4032250" y="5492750"/>
          <p14:tracePt t="37589" x="4000500" y="5492750"/>
          <p14:tracePt t="37605" x="3968750" y="5492750"/>
          <p14:tracePt t="37621" x="3937000" y="5492750"/>
          <p14:tracePt t="37636" x="3917950" y="5492750"/>
          <p14:tracePt t="37654" x="3879850" y="5492750"/>
          <p14:tracePt t="37675" x="3873500" y="5492750"/>
          <p14:tracePt t="37687" x="3860800" y="5492750"/>
          <p14:tracePt t="37705" x="3854450" y="5492750"/>
          <p14:tracePt t="37739" x="3841750" y="5492750"/>
          <p14:tracePt t="37754" x="3829050" y="5492750"/>
          <p14:tracePt t="37779" x="3822700" y="5492750"/>
          <p14:tracePt t="37787" x="3810000" y="5492750"/>
          <p14:tracePt t="37806" x="3803650" y="5492750"/>
          <p14:tracePt t="38065" x="3810000" y="5492750"/>
          <p14:tracePt t="38069" x="3822700" y="5492750"/>
          <p14:tracePt t="38086" x="3835400" y="5492750"/>
          <p14:tracePt t="38104" x="3867150" y="5492750"/>
          <p14:tracePt t="38122" x="3879850" y="5492750"/>
          <p14:tracePt t="38137" x="3898900" y="5492750"/>
          <p14:tracePt t="38155" x="3911600" y="5492750"/>
          <p14:tracePt t="38170" x="3917950" y="5492750"/>
          <p14:tracePt t="38188" x="3943350" y="5492750"/>
          <p14:tracePt t="38204" x="3962400" y="5492750"/>
          <p14:tracePt t="38204" x="3968750" y="5492750"/>
          <p14:tracePt t="38222" x="4000500" y="5492750"/>
          <p14:tracePt t="38238" x="4025900" y="5492750"/>
          <p14:tracePt t="38254" x="4051300" y="5492750"/>
          <p14:tracePt t="38271" x="4070350" y="5492750"/>
          <p14:tracePt t="38286" x="4083050" y="5492750"/>
          <p14:tracePt t="38306" x="4095750" y="5492750"/>
          <p14:tracePt t="38320" x="4114800" y="5492750"/>
          <p14:tracePt t="38339" x="4121150" y="5492750"/>
          <p14:tracePt t="38375" x="4133850" y="5492750"/>
          <p14:tracePt t="38391" x="4140200" y="5492750"/>
          <p14:tracePt t="38400" x="4146550" y="5492750"/>
          <p14:tracePt t="38418" x="4159250" y="5492750"/>
          <p14:tracePt t="38435" x="4191000" y="5492750"/>
          <p14:tracePt t="38454" x="4210050" y="5492750"/>
          <p14:tracePt t="38471" x="4229100" y="5492750"/>
          <p14:tracePt t="38471" x="4241800" y="5492750"/>
          <p14:tracePt t="38623" x="4235450" y="5511800"/>
          <p14:tracePt t="38630" x="4235450" y="5518150"/>
          <p14:tracePt t="38653" x="4229100" y="5537200"/>
          <p14:tracePt t="38693" x="4229100" y="5543550"/>
          <p14:tracePt t="38704" x="4229100" y="5562600"/>
          <p14:tracePt t="38720" x="4229100" y="5588000"/>
          <p14:tracePt t="38736" x="4229100" y="5600700"/>
          <p14:tracePt t="38770" x="4229100" y="5619750"/>
          <p14:tracePt t="38771" x="4229100" y="5626100"/>
          <p14:tracePt t="38790" x="4229100" y="5638800"/>
          <p14:tracePt t="38833" x="4229100" y="5657850"/>
          <p14:tracePt t="38835" x="4229100" y="5664200"/>
          <p14:tracePt t="38835" x="4229100" y="5670550"/>
          <p14:tracePt t="38856" x="4229100" y="5676900"/>
          <p14:tracePt t="38887" x="4229100" y="5689600"/>
          <p14:tracePt t="38888" x="4229100" y="5708650"/>
          <p14:tracePt t="38905" x="4235450" y="5734050"/>
          <p14:tracePt t="38921" x="4248150" y="5759450"/>
          <p14:tracePt t="38938" x="4260850" y="5784850"/>
          <p14:tracePt t="38954" x="4267200" y="5803900"/>
          <p14:tracePt t="38971" x="4279900" y="5835650"/>
          <p14:tracePt t="38971" x="4279900" y="5842000"/>
          <p14:tracePt t="38988" x="4286250" y="5848350"/>
          <p14:tracePt t="39036" x="4286250" y="5854700"/>
          <p14:tracePt t="39039" x="4286250" y="5861050"/>
          <p14:tracePt t="39073" x="4292600" y="5861050"/>
          <p14:tracePt t="39111" x="4298950" y="5873750"/>
          <p14:tracePt t="39116" x="4311650" y="5880100"/>
          <p14:tracePt t="39136" x="4330700" y="5892800"/>
          <p14:tracePt t="39156" x="4343400" y="5899150"/>
          <p14:tracePt t="39170" x="4368800" y="5905500"/>
          <p14:tracePt t="39187" x="4381500" y="5911850"/>
          <p14:tracePt t="39187" x="4394200" y="5911850"/>
          <p14:tracePt t="39206" x="4413250" y="5911850"/>
          <p14:tracePt t="39219" x="4445000" y="5911850"/>
          <p14:tracePt t="39238" x="4476750" y="5911850"/>
          <p14:tracePt t="39253" x="4495800" y="5911850"/>
          <p14:tracePt t="39271" x="4508500" y="5911850"/>
          <p14:tracePt t="39287" x="4533900" y="5911850"/>
          <p14:tracePt t="39287" x="4546600" y="5911850"/>
          <p14:tracePt t="39306" x="4559300" y="5911850"/>
          <p14:tracePt t="39320" x="4597400" y="5899150"/>
          <p14:tracePt t="39337" x="4635500" y="5880100"/>
          <p14:tracePt t="39359" x="4667250" y="5867400"/>
          <p14:tracePt t="39371" x="4699000" y="5854700"/>
          <p14:tracePt t="39389" x="4743450" y="5842000"/>
          <p14:tracePt t="39404" x="4775200" y="5835650"/>
          <p14:tracePt t="39424" x="4781550" y="5835650"/>
          <p14:tracePt t="39436" x="4800600" y="5829300"/>
          <p14:tracePt t="39452" x="4826000" y="5829300"/>
          <p14:tracePt t="39471" x="4838700" y="5829300"/>
          <p14:tracePt t="39489" x="4851400" y="5829300"/>
          <p14:tracePt t="39507" x="4864100" y="5829300"/>
          <p14:tracePt t="39521" x="4889500" y="5822950"/>
          <p14:tracePt t="39521" x="4895850" y="5822950"/>
          <p14:tracePt t="39541" x="4921250" y="5822950"/>
          <p14:tracePt t="39554" x="4940300" y="5822950"/>
          <p14:tracePt t="39593" x="4953000" y="5822950"/>
          <p14:tracePt t="39602" x="4984750" y="5822950"/>
          <p14:tracePt t="39620" x="4997450" y="5822950"/>
          <p14:tracePt t="39636" x="5010150" y="5822950"/>
          <p14:tracePt t="39657" x="5029200" y="5822950"/>
          <p14:tracePt t="39671" x="5054600" y="5822950"/>
          <p14:tracePt t="39687" x="5073650" y="5822950"/>
          <p14:tracePt t="39703" x="5092700" y="5822950"/>
          <p14:tracePt t="39722" x="5130800" y="5822950"/>
          <p14:tracePt t="39736" x="5143500" y="5822950"/>
          <p14:tracePt t="39754" x="5162550" y="5822950"/>
          <p14:tracePt t="39769" x="5187950" y="5822950"/>
          <p14:tracePt t="39787" x="5207000" y="5822950"/>
          <p14:tracePt t="39804" x="5219700" y="5822950"/>
          <p14:tracePt t="39820" x="5226050" y="5822950"/>
          <p14:tracePt t="39837" x="5238750" y="5829300"/>
          <p14:tracePt t="39871" x="5245100" y="5829300"/>
          <p14:tracePt t="39887" x="5251450" y="5829300"/>
          <p14:tracePt t="40050" x="5251450" y="5746750"/>
          <p14:tracePt t="40053" x="5251450" y="5715000"/>
          <p14:tracePt t="40070" x="5251450" y="5683250"/>
          <p14:tracePt t="40087" x="5251450" y="5638800"/>
          <p14:tracePt t="40105" x="5257800" y="5581650"/>
          <p14:tracePt t="40121" x="5257800" y="5562600"/>
          <p14:tracePt t="40138" x="5257800" y="5549900"/>
          <p14:tracePt t="40153" x="5257800" y="5530850"/>
          <p14:tracePt t="40172" x="5257800" y="5524500"/>
          <p14:tracePt t="40186" x="5257800" y="5499100"/>
          <p14:tracePt t="40186" x="5251450" y="5499100"/>
          <p14:tracePt t="40229" x="5238750" y="5486400"/>
          <p14:tracePt t="40237" x="5213350" y="5461000"/>
          <p14:tracePt t="40254" x="5194300" y="5454650"/>
          <p14:tracePt t="40270" x="5187950" y="5454650"/>
          <p14:tracePt t="40288" x="5181600" y="5454650"/>
          <p14:tracePt t="40304" x="5137150" y="5454650"/>
          <p14:tracePt t="40304" x="5124450" y="5454650"/>
          <p14:tracePt t="40323" x="5099050" y="5454650"/>
          <p14:tracePt t="40338" x="5060950" y="5454650"/>
          <p14:tracePt t="40357" x="5029200" y="5454650"/>
          <p14:tracePt t="40371" x="4997450" y="5454650"/>
          <p14:tracePt t="40387" x="4946650" y="5454650"/>
          <p14:tracePt t="40405" x="4908550" y="5454650"/>
          <p14:tracePt t="40422" x="4857750" y="5454650"/>
          <p14:tracePt t="40422" x="4819650" y="5454650"/>
          <p14:tracePt t="40437" x="4800600" y="5454650"/>
          <p14:tracePt t="40451" x="4756150" y="5454650"/>
          <p14:tracePt t="40468" x="4673600" y="5454650"/>
          <p14:tracePt t="40486" x="4622800" y="5454650"/>
          <p14:tracePt t="40503" x="4603750" y="5454650"/>
          <p14:tracePt t="40518" x="4565650" y="5461000"/>
          <p14:tracePt t="40535" x="4521200" y="5461000"/>
          <p14:tracePt t="40551" x="4502150" y="5461000"/>
          <p14:tracePt t="40568" x="4451350" y="5467350"/>
          <p14:tracePt t="40586" x="4419600" y="5467350"/>
          <p14:tracePt t="40603" x="4400550" y="5467350"/>
          <p14:tracePt t="40621" x="4381500" y="5467350"/>
          <p14:tracePt t="40637" x="4362450" y="5467350"/>
          <p14:tracePt t="40654" x="4343400" y="5467350"/>
          <p14:tracePt t="40654" x="4330700" y="5467350"/>
          <p14:tracePt t="40671" x="4298950" y="5467350"/>
          <p14:tracePt t="40691" x="4279900" y="5473700"/>
          <p14:tracePt t="40703" x="4260850" y="5473700"/>
          <p14:tracePt t="40719" x="4248150" y="5473700"/>
          <p14:tracePt t="40737" x="4229100" y="5473700"/>
          <p14:tracePt t="40753" x="4216400" y="5473700"/>
          <p14:tracePt t="40753" x="4210050" y="5480050"/>
          <p14:tracePt t="40786" x="4203700" y="5480050"/>
          <p14:tracePt t="40833" x="4191000" y="5486400"/>
          <p14:tracePt t="40835" x="4178300" y="5486400"/>
          <p14:tracePt t="40855" x="4171950" y="5492750"/>
          <p14:tracePt t="40869" x="4159250" y="5499100"/>
          <p14:tracePt t="40887" x="4152900" y="5499100"/>
          <p14:tracePt t="40903" x="4146550" y="5499100"/>
          <p14:tracePt t="40921" x="4146550" y="5505450"/>
          <p14:tracePt t="40936" x="4146550" y="5511800"/>
          <p14:tracePt t="40973" x="4146550" y="5518150"/>
          <p14:tracePt t="40987" x="4146550" y="5530850"/>
          <p14:tracePt t="41003" x="4146550" y="5562600"/>
          <p14:tracePt t="41005" x="4146550" y="5575300"/>
          <p14:tracePt t="41020" x="4152900" y="5594350"/>
          <p14:tracePt t="41040" x="4152900" y="5607050"/>
          <p14:tracePt t="41054" x="4159250" y="5632450"/>
          <p14:tracePt t="41071" x="4159250" y="5645150"/>
          <p14:tracePt t="41086" x="4159250" y="5664200"/>
          <p14:tracePt t="41105" x="4159250" y="5683250"/>
          <p14:tracePt t="41120" x="4159250" y="5695950"/>
          <p14:tracePt t="41158" x="4159250" y="5708650"/>
          <p14:tracePt t="41165" x="4159250" y="5715000"/>
          <p14:tracePt t="41186" x="4159250" y="5734050"/>
          <p14:tracePt t="41229" x="4159250" y="5740400"/>
          <p14:tracePt t="41246" x="4159250" y="5753100"/>
          <p14:tracePt t="41292" x="4159250" y="5765800"/>
          <p14:tracePt t="41306" x="4159250" y="5772150"/>
          <p14:tracePt t="41329" x="4165600" y="5784850"/>
          <p14:tracePt t="41354" x="4171950" y="5791200"/>
          <p14:tracePt t="41391" x="4178300" y="5797550"/>
          <p14:tracePt t="41429" x="4191000" y="5803900"/>
          <p14:tracePt t="41453" x="4210050" y="5810250"/>
          <p14:tracePt t="41454" x="4248150" y="5829300"/>
          <p14:tracePt t="41470" x="4286250" y="5829300"/>
          <p14:tracePt t="41497" x="4349750" y="5829300"/>
          <p14:tracePt t="41497" x="4375150" y="5835650"/>
          <p14:tracePt t="41527" x="4387850" y="5835650"/>
          <p14:tracePt t="41538" x="4419600" y="5835650"/>
          <p14:tracePt t="41558" x="4438650" y="5835650"/>
          <p14:tracePt t="41571" x="4457700" y="5835650"/>
          <p14:tracePt t="41589" x="4470400" y="5835650"/>
          <p14:tracePt t="41605" x="4476750" y="5835650"/>
          <p14:tracePt t="41621" x="4489450" y="5835650"/>
          <p14:tracePt t="41635" x="4502150" y="5835650"/>
          <p14:tracePt t="41651" x="4521200" y="5835650"/>
          <p14:tracePt t="41651" x="4533900" y="5835650"/>
          <p14:tracePt t="41672" x="4572000" y="5835650"/>
          <p14:tracePt t="41685" x="4603750" y="5835650"/>
          <p14:tracePt t="41706" x="4635500" y="5835650"/>
          <p14:tracePt t="41720" x="4667250" y="5835650"/>
          <p14:tracePt t="41737" x="4692650" y="5835650"/>
          <p14:tracePt t="41752" x="4718050" y="5835650"/>
          <p14:tracePt t="41769" x="4775200" y="5835650"/>
          <p14:tracePt t="41789" x="4819650" y="5835650"/>
          <p14:tracePt t="41803" x="4870450" y="5835650"/>
          <p14:tracePt t="41819" x="4914900" y="5835650"/>
          <p14:tracePt t="41836" x="4946650" y="5835650"/>
          <p14:tracePt t="41852" x="4978400" y="5835650"/>
          <p14:tracePt t="41868" x="5010150" y="5835650"/>
          <p14:tracePt t="41868" x="5016500" y="5835650"/>
          <p14:tracePt t="41887" x="5029200" y="5835650"/>
          <p14:tracePt t="41901" x="5073650" y="5835650"/>
          <p14:tracePt t="41922" x="5105400" y="5835650"/>
          <p14:tracePt t="41935" x="5130800" y="5835650"/>
          <p14:tracePt t="41953" x="5156200" y="5835650"/>
          <p14:tracePt t="41971" x="5168900" y="5835650"/>
          <p14:tracePt t="41988" x="5207000" y="5835650"/>
          <p14:tracePt t="41988" x="5213350" y="5829300"/>
          <p14:tracePt t="42020" x="5219700" y="5822950"/>
          <p14:tracePt t="42036" x="5251450" y="5810250"/>
          <p14:tracePt t="42051" x="5264150" y="5803900"/>
          <p14:tracePt t="42068" x="5283200" y="5784850"/>
          <p14:tracePt t="42104" x="5302250" y="5765800"/>
          <p14:tracePt t="42119" x="5321300" y="5753100"/>
          <p14:tracePt t="42139" x="5327650" y="5746750"/>
          <p14:tracePt t="42436" x="0" y="0"/>
        </p14:tracePtLst>
        <p14:tracePtLst>
          <p14:tracePt t="42914" x="5327650" y="5746750"/>
          <p14:tracePt t="43127" x="5321300" y="5746750"/>
          <p14:tracePt t="43133" x="5251450" y="5746750"/>
          <p14:tracePt t="43159" x="5194300" y="5746750"/>
          <p14:tracePt t="43174" x="5149850" y="5746750"/>
          <p14:tracePt t="43189" x="5118100" y="5746750"/>
          <p14:tracePt t="43205" x="5073650" y="5746750"/>
          <p14:tracePt t="43221" x="5029200" y="5746750"/>
          <p14:tracePt t="43237" x="4959350" y="5746750"/>
          <p14:tracePt t="43259" x="4889500" y="5746750"/>
          <p14:tracePt t="43268" x="4813300" y="5746750"/>
          <p14:tracePt t="43301" x="4730750" y="5746750"/>
          <p14:tracePt t="43307" x="4667250" y="5753100"/>
          <p14:tracePt t="43320" x="4610100" y="5753100"/>
          <p14:tracePt t="43334" x="4559300" y="5753100"/>
          <p14:tracePt t="43351" x="4514850" y="5753100"/>
          <p14:tracePt t="43368" x="4432300" y="5753100"/>
          <p14:tracePt t="43384" x="4387850" y="5753100"/>
          <p14:tracePt t="43401" x="4343400" y="5753100"/>
          <p14:tracePt t="43418" x="4292600" y="5753100"/>
          <p14:tracePt t="43418" x="4273550" y="5753100"/>
          <p14:tracePt t="43438" x="4216400" y="5753100"/>
          <p14:tracePt t="43453" x="4165600" y="5753100"/>
          <p14:tracePt t="43471" x="4127500" y="5753100"/>
          <p14:tracePt t="43489" x="4057650" y="5753100"/>
          <p14:tracePt t="43489" x="4038600" y="5753100"/>
          <p14:tracePt t="43520" x="4013200" y="5753100"/>
          <p14:tracePt t="43521" x="3968750" y="5753100"/>
          <p14:tracePt t="43538" x="3943350" y="5753100"/>
          <p14:tracePt t="43538" x="3930650" y="5753100"/>
          <p14:tracePt t="43556" x="3898900" y="5753100"/>
          <p14:tracePt t="43570" x="3867150" y="5753100"/>
          <p14:tracePt t="43588" x="3854450" y="5753100"/>
          <p14:tracePt t="43604" x="3829050" y="5753100"/>
          <p14:tracePt t="43620" x="3822700" y="5753100"/>
          <p14:tracePt t="43635" x="3810000" y="5753100"/>
          <p14:tracePt t="43654" x="3797300" y="5753100"/>
          <p14:tracePt t="43669" x="3790950" y="5753100"/>
          <p14:tracePt t="43686" x="3765550" y="5753100"/>
          <p14:tracePt t="43733" x="3752850" y="5753100"/>
          <p14:tracePt t="43734" x="3746500" y="5753100"/>
          <p14:tracePt t="43752" x="3740150" y="5753100"/>
          <p14:tracePt t="43770" x="3727450" y="5753100"/>
          <p14:tracePt t="43786" x="3702050" y="5753100"/>
          <p14:tracePt t="43825" x="3689350" y="5753100"/>
          <p14:tracePt t="43833" x="3663950" y="5753100"/>
          <p14:tracePt t="43854" x="3644900" y="5753100"/>
          <p14:tracePt t="43869" x="3619500" y="5753100"/>
          <p14:tracePt t="43869" x="3613150" y="5759450"/>
          <p14:tracePt t="43888" x="3594100" y="5759450"/>
          <p14:tracePt t="43903" x="3575050" y="5759450"/>
          <p14:tracePt t="43921" x="3568700" y="5759450"/>
          <p14:tracePt t="43937" x="3549650" y="5759450"/>
          <p14:tracePt t="43954" x="3530600" y="5765800"/>
          <p14:tracePt t="43969" x="3524250" y="5765800"/>
          <p14:tracePt t="43986" x="3511550" y="5765800"/>
          <p14:tracePt t="44024" x="3505200" y="5765800"/>
          <p14:tracePt t="44056" x="3492500" y="5765800"/>
          <p14:tracePt t="44066" x="3479800" y="5765800"/>
          <p14:tracePt t="44086" x="3467100" y="5765800"/>
          <p14:tracePt t="44104" x="3454400" y="5765800"/>
          <p14:tracePt t="44119" x="3435350" y="5765800"/>
          <p14:tracePt t="44136" x="3422650" y="5765800"/>
          <p14:tracePt t="44154" x="3416300" y="5772150"/>
          <p14:tracePt t="44205" x="3403600" y="5772150"/>
          <p14:tracePt t="44221" x="3397250" y="5772150"/>
          <p14:tracePt t="44237" x="3378200" y="5772150"/>
          <p14:tracePt t="44238" x="3346450" y="5778500"/>
          <p14:tracePt t="44254" x="3321050" y="5778500"/>
          <p14:tracePt t="44269" x="3282950" y="5791200"/>
          <p14:tracePt t="44286" x="3251200" y="5791200"/>
          <p14:tracePt t="44304" x="3213100" y="5797550"/>
          <p14:tracePt t="44319" x="3181350" y="5797550"/>
          <p14:tracePt t="44319" x="3168650" y="5797550"/>
          <p14:tracePt t="44338" x="3143250" y="5797550"/>
          <p14:tracePt t="44353" x="3105150" y="5797550"/>
          <p14:tracePt t="44371" x="3073400" y="5797550"/>
          <p14:tracePt t="44386" x="3003550" y="5810250"/>
          <p14:tracePt t="44411" x="2990850" y="5810250"/>
          <p14:tracePt t="44422" x="2933700" y="5822950"/>
          <p14:tracePt t="44435" x="2895600" y="5822950"/>
          <p14:tracePt t="44451" x="2851150" y="5822950"/>
          <p14:tracePt t="44468" x="2806700" y="5829300"/>
          <p14:tracePt t="44468" x="2787650" y="5829300"/>
          <p14:tracePt t="44486" x="2736850" y="5829300"/>
          <p14:tracePt t="44501" x="2698750" y="5835650"/>
          <p14:tracePt t="44518" x="2667000" y="5835650"/>
          <p14:tracePt t="44534" x="2654300" y="5835650"/>
          <p14:tracePt t="44551" x="2647950" y="5835650"/>
          <p14:tracePt t="44812" x="2641600" y="5835650"/>
          <p14:tracePt t="44816" x="2616200" y="5835650"/>
          <p14:tracePt t="44836" x="2590800" y="5835650"/>
          <p14:tracePt t="44874" x="2584450" y="5835650"/>
          <p14:tracePt t="44882" x="2559050" y="5835650"/>
          <p14:tracePt t="44904" x="2552700" y="5835650"/>
          <p14:tracePt t="44950" x="2546350" y="5835650"/>
          <p14:tracePt t="44965" x="2533650" y="5835650"/>
          <p14:tracePt t="44986" x="2527300" y="5835650"/>
          <p14:tracePt t="45005" x="2501900" y="5835650"/>
          <p14:tracePt t="45019" x="2495550" y="5835650"/>
          <p14:tracePt t="45059" x="2482850" y="5829300"/>
          <p14:tracePt t="45159" x="2482850" y="5822950"/>
          <p14:tracePt t="45183" x="2482850" y="5816600"/>
          <p14:tracePt t="45267" x="2489200" y="5816600"/>
          <p14:tracePt t="45268" x="2495550" y="5816600"/>
          <p14:tracePt t="45308" x="2501900" y="5810250"/>
          <p14:tracePt t="45329" x="2514600" y="5797550"/>
          <p14:tracePt t="45335" x="2527300" y="5772150"/>
          <p14:tracePt t="45354" x="2540000" y="5746750"/>
          <p14:tracePt t="45370" x="2546350" y="5734050"/>
          <p14:tracePt t="45387" x="2552700" y="5715000"/>
          <p14:tracePt t="45402" x="2552700" y="5708650"/>
          <p14:tracePt t="45420" x="2552700" y="5695950"/>
          <p14:tracePt t="45435" x="2571750" y="5657850"/>
          <p14:tracePt t="45455" x="2571750" y="5645150"/>
          <p14:tracePt t="45469" x="2571750" y="5638800"/>
          <p14:tracePt t="45469" x="2578100" y="5626100"/>
          <p14:tracePt t="45504" x="2578100" y="5619750"/>
          <p14:tracePt t="45524" x="2578100" y="5613400"/>
          <p14:tracePt t="45547" x="2584450" y="5607050"/>
          <p14:tracePt t="45553" x="2584450" y="5600700"/>
          <p14:tracePt t="45585" x="2590800" y="5600700"/>
          <p14:tracePt t="45609" x="2597150" y="5594350"/>
          <p14:tracePt t="45623" x="2597150" y="5581650"/>
          <p14:tracePt t="45636" x="2603500" y="5575300"/>
          <p14:tracePt t="45671" x="2609850" y="5568950"/>
          <p14:tracePt t="45686" x="2622550" y="5562600"/>
          <p14:tracePt t="45709" x="2628900" y="5562600"/>
          <p14:tracePt t="45712" x="2667000" y="5556250"/>
          <p14:tracePt t="45736" x="2679700" y="5556250"/>
          <p14:tracePt t="45754" x="2711450" y="5556250"/>
          <p14:tracePt t="45769" x="2724150" y="5549900"/>
          <p14:tracePt t="45785" x="2743200" y="5549900"/>
          <p14:tracePt t="45819" x="2755900" y="5549900"/>
          <p14:tracePt t="45820" x="2768600" y="5549900"/>
          <p14:tracePt t="45836" x="2787650" y="5549900"/>
          <p14:tracePt t="45852" x="2794000" y="5549900"/>
          <p14:tracePt t="45869" x="2800350" y="5549900"/>
          <p14:tracePt t="45885" x="2832100" y="5549900"/>
          <p14:tracePt t="45904" x="2844800" y="5549900"/>
          <p14:tracePt t="45919" x="2876550" y="5549900"/>
          <p14:tracePt t="45937" x="2901950" y="5549900"/>
          <p14:tracePt t="45953" x="2914650" y="5549900"/>
          <p14:tracePt t="45969" x="2952750" y="5549900"/>
          <p14:tracePt t="45987" x="2971800" y="5549900"/>
          <p14:tracePt t="46002" x="3009900" y="5549900"/>
          <p14:tracePt t="46021" x="3041650" y="5549900"/>
          <p14:tracePt t="46036" x="3060700" y="5549900"/>
          <p14:tracePt t="46054" x="3079750" y="5549900"/>
          <p14:tracePt t="46069" x="3098800" y="5549900"/>
          <p14:tracePt t="46087" x="3111500" y="5549900"/>
          <p14:tracePt t="46104" x="3117850" y="5543550"/>
          <p14:tracePt t="46118" x="3143250" y="5543550"/>
          <p14:tracePt t="46136" x="3155950" y="5543550"/>
          <p14:tracePt t="46152" x="3168650" y="5543550"/>
          <p14:tracePt t="46169" x="3175000" y="5543550"/>
          <p14:tracePt t="46186" x="3200400" y="5543550"/>
          <p14:tracePt t="46203" x="3206750" y="5543550"/>
          <p14:tracePt t="46219" x="3219450" y="5543550"/>
          <p14:tracePt t="46219" x="3232150" y="5543550"/>
          <p14:tracePt t="46254" x="3244850" y="5543550"/>
          <p14:tracePt t="46255" x="3257550" y="5543550"/>
          <p14:tracePt t="46269" x="3276600" y="5543550"/>
          <p14:tracePt t="46286" x="3289300" y="5543550"/>
          <p14:tracePt t="46303" x="3314700" y="5543550"/>
          <p14:tracePt t="46321" x="3333750" y="5543550"/>
          <p14:tracePt t="46338" x="3359150" y="5543550"/>
          <p14:tracePt t="46356" x="3384550" y="5543550"/>
          <p14:tracePt t="46370" x="3397250" y="5543550"/>
          <p14:tracePt t="46387" x="3416300" y="5543550"/>
          <p14:tracePt t="46402" x="3448050" y="5543550"/>
          <p14:tracePt t="46419" x="3467100" y="5543550"/>
          <p14:tracePt t="46437" x="3492500" y="5543550"/>
          <p14:tracePt t="46454" x="3511550" y="5543550"/>
          <p14:tracePt t="46470" x="3536950" y="5537200"/>
          <p14:tracePt t="46488" x="3556000" y="5537200"/>
          <p14:tracePt t="46506" x="3575050" y="5537200"/>
          <p14:tracePt t="46519" x="3594100" y="5537200"/>
          <p14:tracePt t="46537" x="3613150" y="5537200"/>
          <p14:tracePt t="46552" x="3625850" y="5537200"/>
          <p14:tracePt t="46583" x="3651250" y="5537200"/>
          <p14:tracePt t="46584" x="3683000" y="5537200"/>
          <p14:tracePt t="46602" x="3702050" y="5537200"/>
          <p14:tracePt t="46620" x="3727450" y="5537200"/>
          <p14:tracePt t="46636" x="3746500" y="5537200"/>
          <p14:tracePt t="46636" x="3759200" y="5537200"/>
          <p14:tracePt t="46655" x="3778250" y="5537200"/>
          <p14:tracePt t="46701" x="3790950" y="5537200"/>
          <p14:tracePt t="46715" x="3810000" y="5537200"/>
          <p14:tracePt t="46738" x="3835400" y="5537200"/>
          <p14:tracePt t="46752" x="3860800" y="5537200"/>
          <p14:tracePt t="46771" x="3892550" y="5537200"/>
          <p14:tracePt t="46790" x="3911600" y="5537200"/>
          <p14:tracePt t="46805" x="3937000" y="5537200"/>
          <p14:tracePt t="46819" x="3949700" y="5537200"/>
          <p14:tracePt t="46839" x="3968750" y="5530850"/>
          <p14:tracePt t="46854" x="4013200" y="5530850"/>
          <p14:tracePt t="46880" x="4064000" y="5530850"/>
          <p14:tracePt t="46904" x="4076700" y="5530850"/>
          <p14:tracePt t="46922" x="4095750" y="5530850"/>
          <p14:tracePt t="46935" x="4108450" y="5530850"/>
          <p14:tracePt t="46951" x="4127500" y="5530850"/>
          <p14:tracePt t="47005" x="4133850" y="5530850"/>
          <p14:tracePt t="47022" x="4140200" y="5530850"/>
          <p14:tracePt t="47036" x="4152900" y="5530850"/>
          <p14:tracePt t="47052" x="4159250" y="5530850"/>
          <p14:tracePt t="47090" x="4171950" y="5530850"/>
          <p14:tracePt t="47129" x="4184650" y="5530850"/>
          <p14:tracePt t="47176" x="4191000" y="5530850"/>
          <p14:tracePt t="47237" x="4197350" y="5530850"/>
          <p14:tracePt t="47299" x="4203700" y="5530850"/>
          <p14:tracePt t="47322" x="4210050" y="5530850"/>
          <p14:tracePt t="47338" x="4222750" y="5537200"/>
          <p14:tracePt t="47362" x="4222750" y="5543550"/>
          <p14:tracePt t="47385" x="4235450" y="5549900"/>
          <p14:tracePt t="47386" x="4241800" y="5568950"/>
          <p14:tracePt t="47401" x="4248150" y="5581650"/>
          <p14:tracePt t="47417" x="4254500" y="5581650"/>
          <p14:tracePt t="47435" x="4254500" y="5594350"/>
          <p14:tracePt t="47450" x="4254500" y="5607050"/>
          <p14:tracePt t="47467" x="4254500" y="5645150"/>
          <p14:tracePt t="47488" x="4254500" y="5657850"/>
          <p14:tracePt t="47531" x="4254500" y="5664200"/>
          <p14:tracePt t="47555" x="4254500" y="5670550"/>
          <p14:tracePt t="47639" x="4254500" y="5676900"/>
          <p14:tracePt t="47652" x="4254500" y="5683250"/>
          <p14:tracePt t="47652" x="4254500" y="5689600"/>
          <p14:tracePt t="47687" x="4248150" y="5695950"/>
          <p14:tracePt t="47688" x="4248150" y="5702300"/>
          <p14:tracePt t="47741" x="4248150" y="5708650"/>
          <p14:tracePt t="47804" x="4241800" y="5708650"/>
          <p14:tracePt t="47827" x="4235450" y="5727700"/>
          <p14:tracePt t="47840" x="4229100" y="5734050"/>
          <p14:tracePt t="47855" x="4222750" y="5746750"/>
          <p14:tracePt t="47869" x="4216400" y="5759450"/>
          <p14:tracePt t="47886" x="4210050" y="5765800"/>
          <p14:tracePt t="47886" x="4197350" y="5778500"/>
          <p14:tracePt t="47903" x="4171950" y="5797550"/>
          <p14:tracePt t="47922" x="4159250" y="5803900"/>
          <p14:tracePt t="47936" x="4140200" y="5816600"/>
          <p14:tracePt t="47952" x="4114800" y="5822950"/>
          <p14:tracePt t="47969" x="4102100" y="5835650"/>
          <p14:tracePt t="47987" x="4083050" y="5842000"/>
          <p14:tracePt t="47987" x="4070350" y="5848350"/>
          <p14:tracePt t="48019" x="4051300" y="5854700"/>
          <p14:tracePt t="48020" x="4025900" y="5867400"/>
          <p14:tracePt t="48038" x="4006850" y="5867400"/>
          <p14:tracePt t="48052" x="3987800" y="5873750"/>
          <p14:tracePt t="48069" x="3968750" y="5873750"/>
          <p14:tracePt t="48086" x="3937000" y="5873750"/>
          <p14:tracePt t="48104" x="3911600" y="5880100"/>
          <p14:tracePt t="48104" x="3892550" y="5880100"/>
          <p14:tracePt t="48122" x="3886200" y="5880100"/>
          <p14:tracePt t="48136" x="3829050" y="5880100"/>
          <p14:tracePt t="48155" x="3778250" y="5880100"/>
          <p14:tracePt t="48169" x="3733800" y="5873750"/>
          <p14:tracePt t="48188" x="3651250" y="5867400"/>
          <p14:tracePt t="48203" x="3575050" y="5867400"/>
          <p14:tracePt t="48221" x="3467100" y="5867400"/>
          <p14:tracePt t="48235" x="3403600" y="5861050"/>
          <p14:tracePt t="48252" x="3302000" y="5854700"/>
          <p14:tracePt t="48271" x="3244850" y="5848350"/>
          <p14:tracePt t="48286" x="3181350" y="5835650"/>
          <p14:tracePt t="48306" x="3143250" y="5829300"/>
          <p14:tracePt t="48319" x="3092450" y="5816600"/>
          <p14:tracePt t="48319" x="3073400" y="5816600"/>
          <p14:tracePt t="48339" x="3041650" y="5810250"/>
          <p14:tracePt t="48354" x="3016250" y="5803900"/>
          <p14:tracePt t="48374" x="2984500" y="5797550"/>
          <p14:tracePt t="48388" x="2940050" y="5797550"/>
          <p14:tracePt t="48404" x="2901950" y="5791200"/>
          <p14:tracePt t="48420" x="2857500" y="5791200"/>
          <p14:tracePt t="48434" x="2794000" y="5791200"/>
          <p14:tracePt t="48451" x="2749550" y="5784850"/>
          <p14:tracePt t="48467" x="2679700" y="5778500"/>
          <p14:tracePt t="48467" x="2673350" y="5778500"/>
          <p14:tracePt t="48494" x="2597150" y="5772150"/>
          <p14:tracePt t="48536" x="2540000" y="5772150"/>
          <p14:tracePt t="48537" x="2508250" y="5765800"/>
          <p14:tracePt t="48553" x="2463800" y="5765800"/>
          <p14:tracePt t="48553" x="2444750" y="5765800"/>
          <p14:tracePt t="48572" x="2413000" y="5765800"/>
          <p14:tracePt t="48585" x="2393950" y="5759450"/>
          <p14:tracePt t="48604" x="2362200" y="5759450"/>
          <p14:tracePt t="48619" x="2349500" y="5759450"/>
          <p14:tracePt t="48637" x="2330450" y="5759450"/>
          <p14:tracePt t="48652" x="2311400" y="5759450"/>
          <p14:tracePt t="48703" x="2305050" y="5759450"/>
          <p14:tracePt t="49133" x="0" y="0"/>
        </p14:tracePtLst>
        <p14:tracePtLst>
          <p14:tracePt t="52394" x="6661150" y="5867400"/>
          <p14:tracePt t="52494" x="6654800" y="5867400"/>
          <p14:tracePt t="52579" x="6635750" y="5867400"/>
          <p14:tracePt t="52587" x="6610350" y="5867400"/>
          <p14:tracePt t="52587" x="6597650" y="5867400"/>
          <p14:tracePt t="52605" x="6508750" y="5867400"/>
          <p14:tracePt t="52619" x="6464300" y="5861050"/>
          <p14:tracePt t="52633" x="6350000" y="5861050"/>
          <p14:tracePt t="52650" x="6280150" y="5861050"/>
          <p14:tracePt t="52667" x="6223000" y="5861050"/>
          <p14:tracePt t="52684" x="6184900" y="5861050"/>
          <p14:tracePt t="52701" x="6134100" y="5861050"/>
          <p14:tracePt t="52718" x="6108700" y="5861050"/>
          <p14:tracePt t="52733" x="6089650" y="5861050"/>
          <p14:tracePt t="52733" x="6083300" y="5861050"/>
          <p14:tracePt t="52753" x="6045200" y="5861050"/>
          <p14:tracePt t="52766" x="6032500" y="5854700"/>
          <p14:tracePt t="52784" x="6013450" y="5854700"/>
          <p14:tracePt t="52800" x="5988050" y="5848350"/>
          <p14:tracePt t="52819" x="5962650" y="5848350"/>
          <p14:tracePt t="52834" x="5892800" y="5829300"/>
          <p14:tracePt t="52852" x="5842000" y="5829300"/>
          <p14:tracePt t="52869" x="5816600" y="5822950"/>
          <p14:tracePt t="52884" x="5772150" y="5822950"/>
          <p14:tracePt t="52902" x="5753100" y="5822950"/>
          <p14:tracePt t="52917" x="5734050" y="5822950"/>
          <p14:tracePt t="52934" x="5721350" y="5822950"/>
          <p14:tracePt t="52951" x="5708650" y="5822950"/>
          <p14:tracePt t="52969" x="5676900" y="5822950"/>
          <p14:tracePt t="52986" x="5670550" y="5822950"/>
          <p14:tracePt t="53001" x="5657850" y="5822950"/>
          <p14:tracePt t="53053" x="5651500" y="5822950"/>
          <p14:tracePt t="53075" x="5645150" y="5822950"/>
          <p14:tracePt t="53161" x="5632450" y="5810250"/>
          <p14:tracePt t="53177" x="5613400" y="5784850"/>
          <p14:tracePt t="53190" x="5600700" y="5759450"/>
          <p14:tracePt t="53201" x="5588000" y="5746750"/>
          <p14:tracePt t="53218" x="5588000" y="5734050"/>
          <p14:tracePt t="53236" x="5581650" y="5734050"/>
          <p14:tracePt t="53285" x="5581650" y="5727700"/>
          <p14:tracePt t="53331" x="5581650" y="5715000"/>
          <p14:tracePt t="53335" x="5581650" y="5708650"/>
          <p14:tracePt t="53371" x="5581650" y="5689600"/>
          <p14:tracePt t="53387" x="5600700" y="5676900"/>
          <p14:tracePt t="53393" x="5607050" y="5670550"/>
          <p14:tracePt t="53401" x="5632450" y="5638800"/>
          <p14:tracePt t="53418" x="5638800" y="5626100"/>
          <p14:tracePt t="53435" x="5664200" y="5600700"/>
          <p14:tracePt t="53451" x="5683250" y="5581650"/>
          <p14:tracePt t="53468" x="5702300" y="5562600"/>
          <p14:tracePt t="53486" x="5721350" y="5543550"/>
          <p14:tracePt t="53486" x="5734050" y="5530850"/>
          <p14:tracePt t="53518" x="5759450" y="5511800"/>
          <p14:tracePt t="53519" x="5778500" y="5492750"/>
          <p14:tracePt t="53538" x="5797550" y="5480050"/>
          <p14:tracePt t="53551" x="5822950" y="5473700"/>
          <p14:tracePt t="53569" x="5854700" y="5461000"/>
          <p14:tracePt t="53584" x="5886450" y="5454650"/>
          <p14:tracePt t="53600" x="5918200" y="5454650"/>
          <p14:tracePt t="53617" x="5956300" y="5454650"/>
          <p14:tracePt t="53634" x="5988050" y="5454650"/>
          <p14:tracePt t="53651" x="6019800" y="5454650"/>
          <p14:tracePt t="53670" x="6051550" y="5454650"/>
          <p14:tracePt t="53686" x="6096000" y="5454650"/>
          <p14:tracePt t="53701" x="6134100" y="5454650"/>
          <p14:tracePt t="53718" x="6172200" y="5454650"/>
          <p14:tracePt t="53735" x="6216650" y="5454650"/>
          <p14:tracePt t="53751" x="6254750" y="5454650"/>
          <p14:tracePt t="53770" x="6286500" y="5454650"/>
          <p14:tracePt t="53785" x="6305550" y="5454650"/>
          <p14:tracePt t="53802" x="6337300" y="5454650"/>
          <p14:tracePt t="53818" x="6375400" y="5454650"/>
          <p14:tracePt t="53818" x="6394450" y="5454650"/>
          <p14:tracePt t="53836" x="6419850" y="5454650"/>
          <p14:tracePt t="53853" x="6432550" y="5454650"/>
          <p14:tracePt t="53869" x="6445250" y="5461000"/>
          <p14:tracePt t="53885" x="6457950" y="5461000"/>
          <p14:tracePt t="53903" x="6502400" y="5473700"/>
          <p14:tracePt t="53918" x="6534150" y="5480050"/>
          <p14:tracePt t="53934" x="6572250" y="5492750"/>
          <p14:tracePt t="53952" x="6616700" y="5505450"/>
          <p14:tracePt t="53968" x="6642100" y="5518150"/>
          <p14:tracePt t="53987" x="6667500" y="5537200"/>
          <p14:tracePt t="54001" x="6699250" y="5549900"/>
          <p14:tracePt t="54018" x="6750050" y="5581650"/>
          <p14:tracePt t="54035" x="6781800" y="5600700"/>
          <p14:tracePt t="54035" x="6788150" y="5607050"/>
          <p14:tracePt t="54067" x="6813550" y="5619750"/>
          <p14:tracePt t="54068" x="6870700" y="5651500"/>
          <p14:tracePt t="54085" x="6883400" y="5670550"/>
          <p14:tracePt t="54102" x="6889750" y="5676900"/>
          <p14:tracePt t="54117" x="6902450" y="5689600"/>
          <p14:tracePt t="54136" x="6908800" y="5695950"/>
          <p14:tracePt t="54207" x="6908800" y="5702300"/>
          <p14:tracePt t="54232" x="6902450" y="5727700"/>
          <p14:tracePt t="54232" x="6896100" y="5740400"/>
          <p14:tracePt t="54251" x="6889750" y="5746750"/>
          <p14:tracePt t="54252" x="6870700" y="5765800"/>
          <p14:tracePt t="54268" x="6864350" y="5772150"/>
          <p14:tracePt t="54285" x="6845300" y="5797550"/>
          <p14:tracePt t="54302" x="6838950" y="5810250"/>
          <p14:tracePt t="54320" x="6832600" y="5810250"/>
          <p14:tracePt t="54335" x="6826250" y="5810250"/>
          <p14:tracePt t="54476" x="0" y="0"/>
        </p14:tracePtLst>
        <p14:tracePtLst>
          <p14:tracePt t="71744" x="4984750" y="6083300"/>
          <p14:tracePt t="71989" x="4978400" y="6083300"/>
          <p14:tracePt t="72004" x="4940300" y="6083300"/>
          <p14:tracePt t="72019" x="4914900" y="6083300"/>
          <p14:tracePt t="72034" x="4864100" y="6096000"/>
          <p14:tracePt t="72050" x="4800600" y="6096000"/>
          <p14:tracePt t="72067" x="4737100" y="6096000"/>
          <p14:tracePt t="72083" x="4692650" y="6102350"/>
          <p14:tracePt t="72100" x="4641850" y="6102350"/>
          <p14:tracePt t="72116" x="4584700" y="6102350"/>
          <p14:tracePt t="72132" x="4521200" y="6108700"/>
          <p14:tracePt t="72132" x="4483100" y="6108700"/>
          <p14:tracePt t="72152" x="4445000" y="6108700"/>
          <p14:tracePt t="72166" x="4356100" y="6108700"/>
          <p14:tracePt t="72166" x="4311650" y="6115050"/>
          <p14:tracePt t="72185" x="4241800" y="6115050"/>
          <p14:tracePt t="72199" x="4165600" y="6121400"/>
          <p14:tracePt t="72217" x="4127500" y="6121400"/>
          <p14:tracePt t="72232" x="4076700" y="6121400"/>
          <p14:tracePt t="72251" x="4038600" y="6121400"/>
          <p14:tracePt t="72266" x="4000500" y="6127750"/>
          <p14:tracePt t="72282" x="3962400" y="6127750"/>
          <p14:tracePt t="72300" x="3949700" y="6127750"/>
          <p14:tracePt t="72316" x="3930650" y="6127750"/>
          <p14:tracePt t="72375" x="3924300" y="6127750"/>
          <p14:tracePt t="72381" x="3867150" y="6070600"/>
          <p14:tracePt t="72401" x="3829050" y="6045200"/>
          <p14:tracePt t="72415" x="3810000" y="6026150"/>
          <p14:tracePt t="72433" x="3797300" y="6007100"/>
          <p14:tracePt t="72451" x="3790950" y="5988050"/>
          <p14:tracePt t="72466" x="3778250" y="5962650"/>
          <p14:tracePt t="72488" x="3778250" y="5956300"/>
          <p14:tracePt t="72500" x="3778250" y="5949950"/>
          <p14:tracePt t="72519" x="3771900" y="5937250"/>
          <p14:tracePt t="72534" x="3765550" y="5899150"/>
          <p14:tracePt t="72550" x="3765550" y="5892800"/>
          <p14:tracePt t="72566" x="3765550" y="5886450"/>
          <p14:tracePt t="72598" x="3765550" y="5873750"/>
          <p14:tracePt t="72599" x="3759200" y="5867400"/>
          <p14:tracePt t="72614" x="3759200" y="5848350"/>
          <p14:tracePt t="72632" x="3759200" y="5835650"/>
          <p14:tracePt t="72648" x="3759200" y="5829300"/>
          <p14:tracePt t="72665" x="3765550" y="5803900"/>
          <p14:tracePt t="72681" x="3784600" y="5778500"/>
          <p14:tracePt t="72698" x="3790950" y="5759450"/>
          <p14:tracePt t="72714" x="3797300" y="5753100"/>
          <p14:tracePt t="72731" x="3816350" y="5734050"/>
          <p14:tracePt t="72748" x="3835400" y="5721350"/>
          <p14:tracePt t="72765" x="3848100" y="5715000"/>
          <p14:tracePt t="72782" x="3892550" y="5695950"/>
          <p14:tracePt t="72798" x="3911600" y="5683250"/>
          <p14:tracePt t="72816" x="3943350" y="5670550"/>
          <p14:tracePt t="72831" x="3981450" y="5651500"/>
          <p14:tracePt t="72852" x="4000500" y="5645150"/>
          <p14:tracePt t="72865" x="4006850" y="5645150"/>
          <p14:tracePt t="72881" x="4044950" y="5638800"/>
          <p14:tracePt t="72898" x="4095750" y="5632450"/>
          <p14:tracePt t="72915" x="4146550" y="5626100"/>
          <p14:tracePt t="72932" x="4184650" y="5626100"/>
          <p14:tracePt t="72948" x="4254500" y="5619750"/>
          <p14:tracePt t="72966" x="4286250" y="5619750"/>
          <p14:tracePt t="72982" x="4330700" y="5619750"/>
          <p14:tracePt t="72998" x="4375150" y="5619750"/>
          <p14:tracePt t="73015" x="4413250" y="5619750"/>
          <p14:tracePt t="73031" x="4476750" y="5613400"/>
          <p14:tracePt t="73048" x="4533900" y="5613400"/>
          <p14:tracePt t="73065" x="4654550" y="5613400"/>
          <p14:tracePt t="73082" x="4711700" y="5613400"/>
          <p14:tracePt t="73098" x="4794250" y="5613400"/>
          <p14:tracePt t="73115" x="4851400" y="5613400"/>
          <p14:tracePt t="73131" x="4895850" y="5613400"/>
          <p14:tracePt t="73149" x="4940300" y="5613400"/>
          <p14:tracePt t="73165" x="5003800" y="5613400"/>
          <p14:tracePt t="73181" x="5105400" y="5613400"/>
          <p14:tracePt t="73198" x="5162550" y="5613400"/>
          <p14:tracePt t="73215" x="5226050" y="5613400"/>
          <p14:tracePt t="73233" x="5270500" y="5613400"/>
          <p14:tracePt t="73248" x="5295900" y="5619750"/>
          <p14:tracePt t="73266" x="5327650" y="5626100"/>
          <p14:tracePt t="73281" x="5353050" y="5645150"/>
          <p14:tracePt t="73300" x="5365750" y="5651500"/>
          <p14:tracePt t="73315" x="5384800" y="5664200"/>
          <p14:tracePt t="73332" x="5397500" y="5676900"/>
          <p14:tracePt t="73350" x="5422900" y="5695950"/>
          <p14:tracePt t="73365" x="5467350" y="5740400"/>
          <p14:tracePt t="73384" x="5473700" y="5740400"/>
          <p14:tracePt t="73398" x="5486400" y="5778500"/>
          <p14:tracePt t="73415" x="5492750" y="5810250"/>
          <p14:tracePt t="73431" x="5499100" y="5835650"/>
          <p14:tracePt t="73448" x="5499100" y="5854700"/>
          <p14:tracePt t="73464" x="5505450" y="5880100"/>
          <p14:tracePt t="73481" x="5505450" y="5918200"/>
          <p14:tracePt t="73500" x="5505450" y="5924550"/>
          <p14:tracePt t="73514" x="5505450" y="5943600"/>
          <p14:tracePt t="73530" x="5505450" y="5969000"/>
          <p14:tracePt t="73547" x="5480050" y="6019800"/>
          <p14:tracePt t="73564" x="5467350" y="6051550"/>
          <p14:tracePt t="73580" x="5435600" y="6089650"/>
          <p14:tracePt t="73600" x="5410200" y="6115050"/>
          <p14:tracePt t="73615" x="5346700" y="6165850"/>
          <p14:tracePt t="73632" x="5314950" y="6191250"/>
          <p14:tracePt t="73650" x="5283200" y="6210300"/>
          <p14:tracePt t="73666" x="5264150" y="6216650"/>
          <p14:tracePt t="73686" x="5194300" y="6242050"/>
          <p14:tracePt t="73702" x="5181600" y="6242050"/>
          <p14:tracePt t="73702" x="5162550" y="6248400"/>
          <p14:tracePt t="73717" x="5143500" y="6248400"/>
          <p14:tracePt t="73732" x="5111750" y="6248400"/>
          <p14:tracePt t="73732" x="5099050" y="6248400"/>
          <p14:tracePt t="73750" x="5048250" y="6248400"/>
          <p14:tracePt t="73766" x="5022850" y="6248400"/>
          <p14:tracePt t="73782" x="4991100" y="6248400"/>
          <p14:tracePt t="73799" x="4946650" y="6254750"/>
          <p14:tracePt t="73816" x="4895850" y="6254750"/>
          <p14:tracePt t="73816" x="4864100" y="6254750"/>
          <p14:tracePt t="73848" x="4806950" y="6254750"/>
          <p14:tracePt t="73850" x="4749800" y="6254750"/>
          <p14:tracePt t="73866" x="4679950" y="6254750"/>
          <p14:tracePt t="73881" x="4635500" y="6254750"/>
          <p14:tracePt t="73899" x="4584700" y="6248400"/>
          <p14:tracePt t="73915" x="4540250" y="6248400"/>
          <p14:tracePt t="73935" x="4495800" y="6242050"/>
          <p14:tracePt t="73948" x="4406900" y="6229350"/>
          <p14:tracePt t="73965" x="4337050" y="6223000"/>
          <p14:tracePt t="73985" x="4254500" y="6210300"/>
          <p14:tracePt t="73999" x="4216400" y="6210300"/>
          <p14:tracePt t="74016" x="4178300" y="6203950"/>
          <p14:tracePt t="74032" x="4140200" y="6203950"/>
          <p14:tracePt t="74049" x="4102100" y="6191250"/>
          <p14:tracePt t="74065" x="4051300" y="6172200"/>
          <p14:tracePt t="74081" x="4006850" y="6159500"/>
          <p14:tracePt t="74099" x="3962400" y="6127750"/>
          <p14:tracePt t="74116" x="3930650" y="6115050"/>
          <p14:tracePt t="74134" x="3886200" y="6083300"/>
          <p14:tracePt t="74150" x="3860800" y="6070600"/>
          <p14:tracePt t="74150" x="3848100" y="6051550"/>
          <p14:tracePt t="74185" x="3835400" y="6045200"/>
          <p14:tracePt t="74186" x="3790950" y="6007100"/>
          <p14:tracePt t="74201" x="3765550" y="5988050"/>
          <p14:tracePt t="74215" x="3746500" y="5975350"/>
          <p14:tracePt t="74231" x="3740150" y="5962650"/>
          <p14:tracePt t="74248" x="3727450" y="5956300"/>
          <p14:tracePt t="74264" x="3721100" y="5949950"/>
          <p14:tracePt t="74281" x="3714750" y="5943600"/>
          <p14:tracePt t="74524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   </a:t>
            </a:r>
            <a:r>
              <a:rPr lang="en-US" altLang="zh-TW" dirty="0" smtClean="0"/>
              <a:t>Result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3476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altLang="zh-TW" sz="2000" dirty="0"/>
          </a:p>
          <a:p>
            <a:pPr>
              <a:lnSpc>
                <a:spcPct val="100000"/>
              </a:lnSpc>
            </a:pPr>
            <a:r>
              <a:rPr lang="en-US" altLang="zh-TW" sz="2000" dirty="0"/>
              <a:t>The </a:t>
            </a:r>
            <a:r>
              <a:rPr lang="en-US" altLang="zh-TW" sz="2000" dirty="0" smtClean="0"/>
              <a:t>long tail in latency could </a:t>
            </a:r>
            <a:r>
              <a:rPr lang="en-US" altLang="zh-TW" sz="2000" dirty="0"/>
              <a:t>crash the whole system in fulfilling the service guarantee of URLLC UEs </a:t>
            </a:r>
            <a:endParaRPr lang="en-US" altLang="zh-TW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TW" sz="2000" dirty="0" smtClean="0"/>
          </a:p>
          <a:p>
            <a:pPr>
              <a:lnSpc>
                <a:spcPct val="100000"/>
              </a:lnSpc>
            </a:pPr>
            <a:endParaRPr lang="en-US" sz="2100" dirty="0" smtClean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52" y="863905"/>
            <a:ext cx="5792439" cy="4330378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84"/>
    </mc:Choice>
    <mc:Fallback xmlns="">
      <p:transition spd="slow" advTm="72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04" x="2749550" y="1663700"/>
          <p14:tracePt t="15373" x="2736850" y="1663700"/>
          <p14:tracePt t="15390" x="2730500" y="1663700"/>
          <p14:tracePt t="15391" x="2724150" y="1663700"/>
          <p14:tracePt t="15405" x="2698750" y="1663700"/>
          <p14:tracePt t="15423" x="2692400" y="1663700"/>
          <p14:tracePt t="15438" x="2679700" y="1663700"/>
          <p14:tracePt t="15456" x="2667000" y="1663700"/>
          <p14:tracePt t="15490" x="2654300" y="1663700"/>
          <p14:tracePt t="15491" x="2628900" y="1651000"/>
          <p14:tracePt t="15506" x="2616200" y="1651000"/>
          <p14:tracePt t="15526" x="2609850" y="1644650"/>
          <p14:tracePt t="15538" x="2603500" y="1644650"/>
          <p14:tracePt t="15730" x="2603500" y="1638300"/>
          <p14:tracePt t="15739" x="2603500" y="1625600"/>
          <p14:tracePt t="15756" x="2609850" y="1612900"/>
          <p14:tracePt t="15774" x="2628900" y="1600200"/>
          <p14:tracePt t="15790" x="2660650" y="1593850"/>
          <p14:tracePt t="15805" x="2679700" y="1581150"/>
          <p14:tracePt t="15824" x="2711450" y="1568450"/>
          <p14:tracePt t="15839" x="2762250" y="1543050"/>
          <p14:tracePt t="15856" x="2794000" y="1524000"/>
          <p14:tracePt t="15874" x="2844800" y="1511300"/>
          <p14:tracePt t="15889" x="2895600" y="1498600"/>
          <p14:tracePt t="15906" x="2933700" y="1498600"/>
          <p14:tracePt t="15922" x="2965450" y="1492250"/>
          <p14:tracePt t="15940" x="2997200" y="1492250"/>
          <p14:tracePt t="15955" x="3035300" y="1492250"/>
          <p14:tracePt t="15974" x="3073400" y="1492250"/>
          <p14:tracePt t="15988" x="3143250" y="1492250"/>
          <p14:tracePt t="16005" x="3213100" y="1492250"/>
          <p14:tracePt t="16023" x="3257550" y="1492250"/>
          <p14:tracePt t="16038" x="3282950" y="1492250"/>
          <p14:tracePt t="16056" x="3308350" y="1492250"/>
          <p14:tracePt t="16056" x="3314700" y="1492250"/>
          <p14:tracePt t="16073" x="3321050" y="1492250"/>
          <p14:tracePt t="16142" x="3321050" y="1498600"/>
          <p14:tracePt t="16514" x="3295650" y="1498600"/>
          <p14:tracePt t="16519" x="3257550" y="1498600"/>
          <p14:tracePt t="16539" x="3232150" y="1498600"/>
          <p14:tracePt t="16555" x="3219450" y="1498600"/>
          <p14:tracePt t="16573" x="3181350" y="1498600"/>
          <p14:tracePt t="16591" x="3162300" y="1498600"/>
          <p14:tracePt t="16605" x="3092450" y="1498600"/>
          <p14:tracePt t="16624" x="3022600" y="1485900"/>
          <p14:tracePt t="16639" x="2959100" y="1466850"/>
          <p14:tracePt t="16655" x="2901950" y="1447800"/>
          <p14:tracePt t="16672" x="2838450" y="1428750"/>
          <p14:tracePt t="16690" x="2800350" y="1409700"/>
          <p14:tracePt t="16705" x="2755900" y="1384300"/>
          <p14:tracePt t="16723" x="2724150" y="1365250"/>
          <p14:tracePt t="16738" x="2698750" y="1352550"/>
          <p14:tracePt t="16755" x="2667000" y="1327150"/>
          <p14:tracePt t="16774" x="2654300" y="1320800"/>
          <p14:tracePt t="16790" x="2635250" y="1289050"/>
          <p14:tracePt t="16807" x="2597150" y="1263650"/>
          <p14:tracePt t="16822" x="2578100" y="1238250"/>
          <p14:tracePt t="16822" x="2565400" y="1225550"/>
          <p14:tracePt t="16842" x="2552700" y="1206500"/>
          <p14:tracePt t="16856" x="2546350" y="1193800"/>
          <p14:tracePt t="16874" x="2546350" y="1187450"/>
          <p14:tracePt t="16889" x="2546350" y="1174750"/>
          <p14:tracePt t="16906" x="2571750" y="1143000"/>
          <p14:tracePt t="16924" x="2622550" y="1123950"/>
          <p14:tracePt t="16938" x="2673350" y="1104900"/>
          <p14:tracePt t="16938" x="2692400" y="1085850"/>
          <p14:tracePt t="16971" x="2755900" y="1073150"/>
          <p14:tracePt t="16972" x="2825750" y="1066800"/>
          <p14:tracePt t="16990" x="2921000" y="1047750"/>
          <p14:tracePt t="17005" x="2990850" y="1047750"/>
          <p14:tracePt t="17024" x="3048000" y="1047750"/>
          <p14:tracePt t="17040" x="3086100" y="1047750"/>
          <p14:tracePt t="17058" x="3092450" y="1047750"/>
          <p14:tracePt t="17072" x="3111500" y="1060450"/>
          <p14:tracePt t="17089" x="3155950" y="1092200"/>
          <p14:tracePt t="17108" x="3200400" y="1130300"/>
          <p14:tracePt t="17122" x="3244850" y="1174750"/>
          <p14:tracePt t="17141" x="3327400" y="1276350"/>
          <p14:tracePt t="17157" x="3346450" y="1301750"/>
          <p14:tracePt t="17177" x="3359150" y="1333500"/>
          <p14:tracePt t="17190" x="3371850" y="1352550"/>
          <p14:tracePt t="17210" x="3371850" y="1358900"/>
          <p14:tracePt t="17250" x="3371850" y="1365250"/>
          <p14:tracePt t="17254" x="3359150" y="1371600"/>
          <p14:tracePt t="17281" x="3346450" y="1371600"/>
          <p14:tracePt t="17281" x="3333750" y="1377950"/>
          <p14:tracePt t="17290" x="3321050" y="1377950"/>
          <p14:tracePt t="17305" x="3302000" y="1384300"/>
          <p14:tracePt t="17305" x="0" y="0"/>
        </p14:tracePtLst>
        <p14:tracePtLst>
          <p14:tracePt t="18037" x="2470150" y="2451100"/>
          <p14:tracePt t="18152" x="2482850" y="2451100"/>
          <p14:tracePt t="18153" x="2520950" y="2463800"/>
          <p14:tracePt t="18153" x="2540000" y="2463800"/>
          <p14:tracePt t="18185" x="2603500" y="2470150"/>
          <p14:tracePt t="18223" x="2635250" y="2470150"/>
          <p14:tracePt t="18226" x="2686050" y="2476500"/>
          <p14:tracePt t="18239" x="2724150" y="2476500"/>
          <p14:tracePt t="18256" x="2755900" y="2476500"/>
          <p14:tracePt t="18271" x="2794000" y="2476500"/>
          <p14:tracePt t="18289" x="2825750" y="2476500"/>
          <p14:tracePt t="18307" x="2844800" y="2470150"/>
          <p14:tracePt t="18322" x="2889250" y="2451100"/>
          <p14:tracePt t="18345" x="2901950" y="2444750"/>
          <p14:tracePt t="18357" x="2940050" y="2419350"/>
          <p14:tracePt t="18374" x="2971800" y="2400300"/>
          <p14:tracePt t="18389" x="3028950" y="2368550"/>
          <p14:tracePt t="18407" x="3060700" y="2336800"/>
          <p14:tracePt t="18422" x="3098800" y="2305050"/>
          <p14:tracePt t="18439" x="3155950" y="2247900"/>
          <p14:tracePt t="18457" x="3225800" y="2178050"/>
          <p14:tracePt t="18472" x="3282950" y="2108200"/>
          <p14:tracePt t="18490" x="3327400" y="2070100"/>
          <p14:tracePt t="18506" x="3397250" y="1993900"/>
          <p14:tracePt t="18525" x="3441700" y="1949450"/>
          <p14:tracePt t="18539" x="3473450" y="1924050"/>
          <p14:tracePt t="18557" x="3511550" y="1892300"/>
          <p14:tracePt t="18572" x="3543300" y="1866900"/>
          <p14:tracePt t="18590" x="3606800" y="1809750"/>
          <p14:tracePt t="18611" x="3625850" y="1784350"/>
          <p14:tracePt t="18622" x="3702050" y="1663700"/>
          <p14:tracePt t="18641" x="3746500" y="1574800"/>
          <p14:tracePt t="18656" x="3803650" y="1473200"/>
          <p14:tracePt t="18674" x="3835400" y="1390650"/>
          <p14:tracePt t="18689" x="3873500" y="1295400"/>
          <p14:tracePt t="18709" x="3873500" y="1263650"/>
          <p14:tracePt t="18722" x="3879850" y="1225550"/>
          <p14:tracePt t="18739" x="3886200" y="1136650"/>
          <p14:tracePt t="18757" x="3886200" y="1079500"/>
          <p14:tracePt t="18773" x="3892550" y="1047750"/>
          <p14:tracePt t="18791" x="3917950" y="977900"/>
          <p14:tracePt t="18806" x="3937000" y="914400"/>
          <p14:tracePt t="18825" x="3981450" y="831850"/>
          <p14:tracePt t="18840" x="4032250" y="774700"/>
          <p14:tracePt t="18859" x="4064000" y="736600"/>
          <p14:tracePt t="18873" x="4121150" y="711200"/>
          <p14:tracePt t="18889" x="4165600" y="692150"/>
          <p14:tracePt t="18907" x="4210050" y="679450"/>
          <p14:tracePt t="18924" x="4241800" y="679450"/>
          <p14:tracePt t="18924" x="4279900" y="679450"/>
          <p14:tracePt t="18941" x="4330700" y="679450"/>
          <p14:tracePt t="18956" x="4387850" y="692150"/>
          <p14:tracePt t="18975" x="4489450" y="723900"/>
          <p14:tracePt t="18989" x="4572000" y="768350"/>
          <p14:tracePt t="19008" x="4673600" y="812800"/>
          <p14:tracePt t="19022" x="4762500" y="857250"/>
          <p14:tracePt t="19039" x="4864100" y="901700"/>
          <p14:tracePt t="19056" x="4921250" y="933450"/>
          <p14:tracePt t="19072" x="4984750" y="977900"/>
          <p14:tracePt t="19092" x="5010150" y="996950"/>
          <p14:tracePt t="19109" x="5041900" y="1028700"/>
          <p14:tracePt t="19125" x="5080000" y="1073150"/>
          <p14:tracePt t="19140" x="5130800" y="1123950"/>
          <p14:tracePt t="19163" x="5156200" y="1181100"/>
          <p14:tracePt t="19174" x="5194300" y="1238250"/>
          <p14:tracePt t="19206" x="5238750" y="1314450"/>
          <p14:tracePt t="19207" x="5270500" y="1397000"/>
          <p14:tracePt t="19221" x="5327650" y="1498600"/>
          <p14:tracePt t="19237" x="5372100" y="1612900"/>
          <p14:tracePt t="19254" x="5422900" y="1727200"/>
          <p14:tracePt t="19276" x="5454650" y="1790700"/>
          <p14:tracePt t="19289" x="5467350" y="1822450"/>
          <p14:tracePt t="19308" x="5486400" y="1866900"/>
          <p14:tracePt t="19323" x="5511800" y="1911350"/>
          <p14:tracePt t="19323" x="5511800" y="1924050"/>
          <p14:tracePt t="19346" x="5524500" y="1943100"/>
          <p14:tracePt t="19356" x="5537200" y="1974850"/>
          <p14:tracePt t="19372" x="5549900" y="1987550"/>
          <p14:tracePt t="19391" x="5556250" y="2000250"/>
          <p14:tracePt t="19406" x="5575300" y="2051050"/>
          <p14:tracePt t="19423" x="5588000" y="2082800"/>
          <p14:tracePt t="19439" x="5600700" y="2101850"/>
          <p14:tracePt t="19457" x="5613400" y="2120900"/>
          <p14:tracePt t="19472" x="5626100" y="2133600"/>
          <p14:tracePt t="19491" x="5626100" y="2139950"/>
          <p14:tracePt t="19506" x="5651500" y="2159000"/>
          <p14:tracePt t="19523" x="5695950" y="2190750"/>
          <p14:tracePt t="19540" x="5746750" y="2222500"/>
          <p14:tracePt t="19556" x="5797550" y="2241550"/>
          <p14:tracePt t="19573" x="5842000" y="2260600"/>
          <p14:tracePt t="19591" x="5873750" y="2286000"/>
          <p14:tracePt t="19591" x="5899150" y="2292350"/>
          <p14:tracePt t="19608" x="5911850" y="2298700"/>
          <p14:tracePt t="19622" x="5956300" y="2317750"/>
          <p14:tracePt t="19640" x="5988050" y="2330450"/>
          <p14:tracePt t="19657" x="6051550" y="2355850"/>
          <p14:tracePt t="19672" x="6102350" y="2368550"/>
          <p14:tracePt t="19690" x="6159500" y="2381250"/>
          <p14:tracePt t="19706" x="6229350" y="2406650"/>
          <p14:tracePt t="19725" x="6261100" y="2419350"/>
          <p14:tracePt t="19740" x="6286500" y="2425700"/>
          <p14:tracePt t="19758" x="6324600" y="2438400"/>
          <p14:tracePt t="19772" x="6362700" y="2451100"/>
          <p14:tracePt t="19791" x="6426200" y="2463800"/>
          <p14:tracePt t="19806" x="6496050" y="2489200"/>
          <p14:tracePt t="19822" x="6591300" y="2514600"/>
          <p14:tracePt t="19841" x="6642100" y="2520950"/>
          <p14:tracePt t="19857" x="6661150" y="2527300"/>
          <p14:tracePt t="19873" x="6699250" y="2527300"/>
          <p14:tracePt t="19889" x="6711950" y="2527300"/>
          <p14:tracePt t="19907" x="6737350" y="2527300"/>
          <p14:tracePt t="19922" x="6769100" y="2533650"/>
          <p14:tracePt t="19940" x="6838950" y="2546350"/>
          <p14:tracePt t="19956" x="6889750" y="2552700"/>
          <p14:tracePt t="19972" x="6946900" y="2571750"/>
          <p14:tracePt t="19989" x="6997700" y="2584450"/>
          <p14:tracePt t="20005" x="7035800" y="2590800"/>
          <p14:tracePt t="20025" x="7073900" y="2590800"/>
          <p14:tracePt t="20039" x="7124700" y="2597150"/>
          <p14:tracePt t="20057" x="7175500" y="2603500"/>
          <p14:tracePt t="20073" x="7207250" y="2609850"/>
          <p14:tracePt t="20092" x="7219950" y="2609850"/>
          <p14:tracePt t="20106" x="7219950" y="2616200"/>
          <p14:tracePt t="20106" x="0" y="0"/>
        </p14:tracePtLst>
        <p14:tracePtLst>
          <p14:tracePt t="24511" x="5740400" y="2355850"/>
          <p14:tracePt t="24640" x="5734050" y="2355850"/>
          <p14:tracePt t="24645" x="5702300" y="2413000"/>
          <p14:tracePt t="24655" x="5651500" y="2476500"/>
          <p14:tracePt t="24673" x="5607050" y="2552700"/>
          <p14:tracePt t="24688" x="5556250" y="2628900"/>
          <p14:tracePt t="24706" x="5537200" y="2667000"/>
          <p14:tracePt t="24722" x="5530850" y="2679700"/>
          <p14:tracePt t="24848" x="5530850" y="2686050"/>
          <p14:tracePt t="24849" x="5543550" y="2711450"/>
          <p14:tracePt t="24873" x="5575300" y="2749550"/>
          <p14:tracePt t="24889" x="5600700" y="2781300"/>
          <p14:tracePt t="24905" x="5632450" y="2819400"/>
          <p14:tracePt t="24921" x="5664200" y="2851150"/>
          <p14:tracePt t="24940" x="5689600" y="2876550"/>
          <p14:tracePt t="24940" x="5702300" y="2889250"/>
          <p14:tracePt t="24955" x="5740400" y="2921000"/>
          <p14:tracePt t="24973" x="5772150" y="2946400"/>
          <p14:tracePt t="24989" x="5791200" y="2959100"/>
          <p14:tracePt t="25006" x="5822950" y="2971800"/>
          <p14:tracePt t="25022" x="5867400" y="2997200"/>
          <p14:tracePt t="25038" x="5899150" y="3003550"/>
          <p14:tracePt t="25057" x="5949950" y="3016250"/>
          <p14:tracePt t="25072" x="6051550" y="3035300"/>
          <p14:tracePt t="25091" x="6134100" y="3054350"/>
          <p14:tracePt t="25106" x="6210300" y="3054350"/>
          <p14:tracePt t="25125" x="6318250" y="3060700"/>
          <p14:tracePt t="25138" x="6483350" y="3060700"/>
          <p14:tracePt t="25160" x="6534150" y="3060700"/>
          <p14:tracePt t="25173" x="6648450" y="3060700"/>
          <p14:tracePt t="25173" x="6692900" y="3060700"/>
          <p14:tracePt t="25190" x="6807200" y="3073400"/>
          <p14:tracePt t="25207" x="6889750" y="3073400"/>
          <p14:tracePt t="25238" x="7004050" y="3073400"/>
          <p14:tracePt t="25240" x="7092950" y="3073400"/>
          <p14:tracePt t="25254" x="7169150" y="3073400"/>
          <p14:tracePt t="25270" x="7264400" y="3073400"/>
          <p14:tracePt t="25288" x="7385050" y="3054350"/>
          <p14:tracePt t="25306" x="7461250" y="3016250"/>
          <p14:tracePt t="25322" x="7512050" y="2990850"/>
          <p14:tracePt t="25338" x="7581900" y="2914650"/>
          <p14:tracePt t="25356" x="7620000" y="2870200"/>
          <p14:tracePt t="25373" x="7651750" y="2800350"/>
          <p14:tracePt t="25390" x="7664450" y="2749550"/>
          <p14:tracePt t="25406" x="7677150" y="2692400"/>
          <p14:tracePt t="25423" x="7677150" y="2635250"/>
          <p14:tracePt t="25439" x="7632700" y="2495550"/>
          <p14:tracePt t="25457" x="7575550" y="2374900"/>
          <p14:tracePt t="25472" x="7518400" y="2317750"/>
          <p14:tracePt t="25489" x="7473950" y="2279650"/>
          <p14:tracePt t="25506" x="7404100" y="2235200"/>
          <p14:tracePt t="25522" x="7340600" y="2203450"/>
          <p14:tracePt t="25539" x="7289800" y="2184400"/>
          <p14:tracePt t="25554" x="7219950" y="2171700"/>
          <p14:tracePt t="25571" x="7137400" y="2159000"/>
          <p14:tracePt t="25587" x="7010400" y="2152650"/>
          <p14:tracePt t="25605" x="6870700" y="2152650"/>
          <p14:tracePt t="25620" x="6604000" y="2152650"/>
          <p14:tracePt t="25637" x="6426200" y="2152650"/>
          <p14:tracePt t="25655" x="6261100" y="2152650"/>
          <p14:tracePt t="25670" x="6121400" y="2152650"/>
          <p14:tracePt t="25688" x="6013450" y="2152650"/>
          <p14:tracePt t="25704" x="5918200" y="2159000"/>
          <p14:tracePt t="25722" x="5880100" y="2178050"/>
          <p14:tracePt t="25738" x="5861050" y="2190750"/>
          <p14:tracePt t="25754" x="5854700" y="2190750"/>
          <p14:tracePt t="25770" x="5848350" y="2197100"/>
          <p14:tracePt t="25823" x="5842000" y="2203450"/>
          <p14:tracePt t="25885" x="5842000" y="2209800"/>
          <p14:tracePt t="25898" x="0" y="0"/>
        </p14:tracePtLst>
        <p14:tracePtLst>
          <p14:tracePt t="26732" x="2565400" y="3206750"/>
          <p14:tracePt t="26839" x="2540000" y="3225800"/>
          <p14:tracePt t="26847" x="2533650" y="3238500"/>
          <p14:tracePt t="26854" x="2501900" y="3295650"/>
          <p14:tracePt t="26880" x="2476500" y="3340100"/>
          <p14:tracePt t="26888" x="2444750" y="3409950"/>
          <p14:tracePt t="26909" x="2406650" y="3492500"/>
          <p14:tracePt t="26925" x="2368550" y="3556000"/>
          <p14:tracePt t="26939" x="2336800" y="3619500"/>
          <p14:tracePt t="26955" x="2298700" y="3708400"/>
          <p14:tracePt t="26971" x="2266950" y="3790950"/>
          <p14:tracePt t="26971" x="2254250" y="3810000"/>
          <p14:tracePt t="26987" x="2216150" y="3898900"/>
          <p14:tracePt t="27009" x="2203450" y="3956050"/>
          <p14:tracePt t="27025" x="2190750" y="4019550"/>
          <p14:tracePt t="27041" x="2178050" y="4057650"/>
          <p14:tracePt t="27057" x="2178050" y="4108450"/>
          <p14:tracePt t="27071" x="2178050" y="4159250"/>
          <p14:tracePt t="27087" x="2178050" y="4210050"/>
          <p14:tracePt t="27111" x="2178050" y="4260850"/>
          <p14:tracePt t="27127" x="2184400" y="4298950"/>
          <p14:tracePt t="27139" x="2209800" y="4375150"/>
          <p14:tracePt t="27154" x="2222500" y="4413250"/>
          <p14:tracePt t="27170" x="2254250" y="4508500"/>
          <p14:tracePt t="27170" x="2273300" y="4552950"/>
          <p14:tracePt t="27188" x="2317750" y="4648200"/>
          <p14:tracePt t="27203" x="2368550" y="4737100"/>
          <p14:tracePt t="27220" x="2419350" y="4800600"/>
          <p14:tracePt t="27237" x="2476500" y="4870450"/>
          <p14:tracePt t="27253" x="2520950" y="4914900"/>
          <p14:tracePt t="27270" x="2578100" y="4953000"/>
          <p14:tracePt t="27286" x="2628900" y="4972050"/>
          <p14:tracePt t="27303" x="2736850" y="5022850"/>
          <p14:tracePt t="27320" x="2838450" y="5060950"/>
          <p14:tracePt t="27337" x="2959100" y="5086350"/>
          <p14:tracePt t="27355" x="3073400" y="5092700"/>
          <p14:tracePt t="27355" x="3117850" y="5105400"/>
          <p14:tracePt t="27373" x="3168650" y="5105400"/>
          <p14:tracePt t="27387" x="3244850" y="5105400"/>
          <p14:tracePt t="27404" x="3314700" y="5105400"/>
          <p14:tracePt t="27420" x="3441700" y="5105400"/>
          <p14:tracePt t="27440" x="3524250" y="5099050"/>
          <p14:tracePt t="27454" x="3632200" y="5086350"/>
          <p14:tracePt t="27470" x="3752850" y="5067300"/>
          <p14:tracePt t="27487" x="3892550" y="5048250"/>
          <p14:tracePt t="27504" x="4025900" y="5035550"/>
          <p14:tracePt t="27504" x="4102100" y="5029200"/>
          <p14:tracePt t="27521" x="4165600" y="5029200"/>
          <p14:tracePt t="27536" x="4394200" y="5016500"/>
          <p14:tracePt t="27555" x="4559300" y="5016500"/>
          <p14:tracePt t="27570" x="4724400" y="5016500"/>
          <p14:tracePt t="27588" x="4876800" y="5016500"/>
          <p14:tracePt t="27603" x="5035550" y="5029200"/>
          <p14:tracePt t="27621" x="5264150" y="5041900"/>
          <p14:tracePt t="27639" x="5416550" y="5048250"/>
          <p14:tracePt t="27653" x="5562600" y="5060950"/>
          <p14:tracePt t="27670" x="5702300" y="5067300"/>
          <p14:tracePt t="27687" x="5842000" y="5067300"/>
          <p14:tracePt t="27704" x="6000750" y="5080000"/>
          <p14:tracePt t="27720" x="6127750" y="5080000"/>
          <p14:tracePt t="27737" x="6292850" y="5086350"/>
          <p14:tracePt t="27754" x="6413500" y="5086350"/>
          <p14:tracePt t="27770" x="6502400" y="5086350"/>
          <p14:tracePt t="27787" x="6629400" y="5073650"/>
          <p14:tracePt t="27803" x="6750050" y="5060950"/>
          <p14:tracePt t="27821" x="6870700" y="5010150"/>
          <p14:tracePt t="27837" x="6965950" y="4978400"/>
          <p14:tracePt t="27855" x="7080250" y="4921250"/>
          <p14:tracePt t="27870" x="7156450" y="4876800"/>
          <p14:tracePt t="27888" x="7207250" y="4845050"/>
          <p14:tracePt t="27904" x="7283450" y="4806950"/>
          <p14:tracePt t="27921" x="7346950" y="4756150"/>
          <p14:tracePt t="27937" x="7435850" y="4692650"/>
          <p14:tracePt t="27954" x="7524750" y="4629150"/>
          <p14:tracePt t="27954" x="7575550" y="4591050"/>
          <p14:tracePt t="27972" x="7620000" y="4552950"/>
          <p14:tracePt t="27987" x="7759700" y="4438650"/>
          <p14:tracePt t="28004" x="7842250" y="4343400"/>
          <p14:tracePt t="28019" x="7899400" y="4229100"/>
          <p14:tracePt t="28037" x="7937500" y="4108450"/>
          <p14:tracePt t="28053" x="7943850" y="3994150"/>
          <p14:tracePt t="28070" x="7943850" y="3873500"/>
          <p14:tracePt t="28070" x="7943850" y="3810000"/>
          <p14:tracePt t="28087" x="7943850" y="3695700"/>
          <p14:tracePt t="28105" x="7924800" y="3562350"/>
          <p14:tracePt t="28122" x="7874000" y="3403600"/>
          <p14:tracePt t="28137" x="7823200" y="3270250"/>
          <p14:tracePt t="28156" x="7759700" y="3143250"/>
          <p14:tracePt t="28171" x="7683500" y="3048000"/>
          <p14:tracePt t="28188" x="7632700" y="3009900"/>
          <p14:tracePt t="28203" x="7543800" y="2965450"/>
          <p14:tracePt t="28219" x="7435850" y="2952750"/>
          <p14:tracePt t="28236" x="7296150" y="2952750"/>
          <p14:tracePt t="28253" x="7143750" y="2952750"/>
          <p14:tracePt t="28269" x="6978650" y="2952750"/>
          <p14:tracePt t="28287" x="6800850" y="2959100"/>
          <p14:tracePt t="28304" x="6483350" y="2965450"/>
          <p14:tracePt t="28320" x="6216650" y="2978150"/>
          <p14:tracePt t="28342" x="5924550" y="3003550"/>
          <p14:tracePt t="28355" x="5645150" y="3009900"/>
          <p14:tracePt t="28372" x="5264150" y="3022600"/>
          <p14:tracePt t="28391" x="5137150" y="3035300"/>
          <p14:tracePt t="28404" x="4762500" y="3035300"/>
          <p14:tracePt t="28423" x="4546600" y="3035300"/>
          <p14:tracePt t="28438" x="4330700" y="3035300"/>
          <p14:tracePt t="28456" x="4165600" y="3035300"/>
          <p14:tracePt t="28472" x="4000500" y="3035300"/>
          <p14:tracePt t="28488" x="3771900" y="3035300"/>
          <p14:tracePt t="28505" x="3619500" y="3035300"/>
          <p14:tracePt t="28521" x="3473450" y="3054350"/>
          <p14:tracePt t="28539" x="3333750" y="3060700"/>
          <p14:tracePt t="28555" x="3168650" y="3073400"/>
          <p14:tracePt t="28572" x="3035300" y="3079750"/>
          <p14:tracePt t="28589" x="2921000" y="3092450"/>
          <p14:tracePt t="28606" x="2800350" y="3092450"/>
          <p14:tracePt t="28621" x="2762250" y="3098800"/>
          <p14:tracePt t="28639" x="2711450" y="3098800"/>
          <p14:tracePt t="28655" x="2686050" y="3098800"/>
          <p14:tracePt t="28671" x="2654300" y="3098800"/>
          <p14:tracePt t="28688" x="2635250" y="3105150"/>
          <p14:tracePt t="28706" x="2622550" y="3105150"/>
          <p14:tracePt t="28723" x="2597150" y="3111500"/>
          <p14:tracePt t="28738" x="2571750" y="3117850"/>
          <p14:tracePt t="28755" x="2559050" y="3124200"/>
          <p14:tracePt t="28772" x="2546350" y="3124200"/>
          <p14:tracePt t="28789" x="2527300" y="3136900"/>
          <p14:tracePt t="28804" x="2508250" y="3143250"/>
          <p14:tracePt t="28821" x="2470150" y="3155950"/>
          <p14:tracePt t="28838" x="2432050" y="3181350"/>
          <p14:tracePt t="28856" x="2413000" y="3200400"/>
          <p14:tracePt t="28872" x="2387600" y="3238500"/>
          <p14:tracePt t="28889" x="2374900" y="3276600"/>
          <p14:tracePt t="28907" x="2355850" y="3321050"/>
          <p14:tracePt t="28921" x="2349500" y="3371850"/>
          <p14:tracePt t="28921" x="2349500" y="3390900"/>
          <p14:tracePt t="28940" x="2349500" y="3409950"/>
          <p14:tracePt t="28940" x="2349500" y="3441700"/>
          <p14:tracePt t="28955" x="2349500" y="3479800"/>
          <p14:tracePt t="28973" x="2349500" y="3524250"/>
          <p14:tracePt t="28988" x="2349500" y="3536950"/>
          <p14:tracePt t="29005" x="2349500" y="3568700"/>
          <p14:tracePt t="29024" x="2355850" y="3587750"/>
          <p14:tracePt t="29038" x="2355850" y="3632200"/>
          <p14:tracePt t="29038" x="2362200" y="3657600"/>
          <p14:tracePt t="29056" x="2381250" y="3727450"/>
          <p14:tracePt t="29072" x="2393950" y="3797300"/>
          <p14:tracePt t="29091" x="2419350" y="3886200"/>
          <p14:tracePt t="29106" x="2457450" y="3968750"/>
          <p14:tracePt t="29124" x="2489200" y="4057650"/>
          <p14:tracePt t="29138" x="2533650" y="4159250"/>
          <p14:tracePt t="29158" x="2552700" y="4210050"/>
          <p14:tracePt t="29189" x="2565400" y="4248150"/>
          <p14:tracePt t="29190" x="2565400" y="4279900"/>
          <p14:tracePt t="29208" x="2565400" y="4292600"/>
          <p14:tracePt t="29221" x="2565400" y="4368800"/>
          <p14:tracePt t="29253" x="2565400" y="4400550"/>
          <p14:tracePt t="29270" x="2552700" y="4457700"/>
          <p14:tracePt t="29286" x="2527300" y="4527550"/>
          <p14:tracePt t="29303" x="2514600" y="4572000"/>
          <p14:tracePt t="29319" x="2489200" y="4622800"/>
          <p14:tracePt t="29337" x="2476500" y="4648200"/>
          <p14:tracePt t="29356" x="2463800" y="4679950"/>
          <p14:tracePt t="29371" x="2451100" y="4718050"/>
          <p14:tracePt t="29388" x="2444750" y="4718050"/>
          <p14:tracePt t="29404" x="2438400" y="4737100"/>
          <p14:tracePt t="29421" x="2438400" y="4743450"/>
          <p14:tracePt t="29438" x="2425700" y="4756150"/>
          <p14:tracePt t="29454" x="2419350" y="4768850"/>
          <p14:tracePt t="29489" x="2419350" y="4775200"/>
          <p14:tracePt t="29504" x="2413000" y="4781550"/>
          <p14:tracePt t="29629" x="2413000" y="4787900"/>
          <p14:tracePt t="29647" x="2489200" y="4806950"/>
          <p14:tracePt t="29671" x="2540000" y="4813300"/>
          <p14:tracePt t="29689" x="2590800" y="4819650"/>
          <p14:tracePt t="29706" x="2628900" y="4826000"/>
          <p14:tracePt t="29706" x="2647950" y="4826000"/>
          <p14:tracePt t="29739" x="2686050" y="4832350"/>
          <p14:tracePt t="29740" x="2698750" y="4832350"/>
          <p14:tracePt t="29756" x="2705100" y="4832350"/>
          <p14:tracePt t="29773" x="2730500" y="4832350"/>
          <p14:tracePt t="29789" x="2768600" y="4845050"/>
          <p14:tracePt t="29806" x="2838450" y="4845050"/>
          <p14:tracePt t="29821" x="2921000" y="4851400"/>
          <p14:tracePt t="29821" x="2959100" y="4851400"/>
          <p14:tracePt t="29841" x="2997200" y="4851400"/>
          <p14:tracePt t="29854" x="3117850" y="4857750"/>
          <p14:tracePt t="29872" x="3206750" y="4857750"/>
          <p14:tracePt t="29889" x="3308350" y="4857750"/>
          <p14:tracePt t="29904" x="3429000" y="4857750"/>
          <p14:tracePt t="29921" x="3556000" y="4857750"/>
          <p14:tracePt t="29937" x="3733800" y="4857750"/>
          <p14:tracePt t="29957" x="3784600" y="4857750"/>
          <p14:tracePt t="29971" x="3917950" y="4864100"/>
          <p14:tracePt t="29989" x="4019550" y="4864100"/>
          <p14:tracePt t="30005" x="4140200" y="4876800"/>
          <p14:tracePt t="30023" x="4267200" y="4876800"/>
          <p14:tracePt t="30038" x="4445000" y="4876800"/>
          <p14:tracePt t="30056" x="4565650" y="4876800"/>
          <p14:tracePt t="30073" x="4679950" y="4876800"/>
          <p14:tracePt t="30088" x="4794250" y="4876800"/>
          <p14:tracePt t="30107" x="4895850" y="4876800"/>
          <p14:tracePt t="30123" x="4991100" y="4876800"/>
          <p14:tracePt t="30140" x="5080000" y="4876800"/>
          <p14:tracePt t="30156" x="5251450" y="4870450"/>
          <p14:tracePt t="30176" x="5353050" y="4857750"/>
          <p14:tracePt t="30189" x="5486400" y="4838700"/>
          <p14:tracePt t="30205" x="5632450" y="4819650"/>
          <p14:tracePt t="30220" x="5784850" y="4806950"/>
          <p14:tracePt t="30237" x="5975350" y="4813300"/>
          <p14:tracePt t="30253" x="6140450" y="4832350"/>
          <p14:tracePt t="30269" x="6324600" y="4845050"/>
          <p14:tracePt t="30286" x="6477000" y="4851400"/>
          <p14:tracePt t="30303" x="6654800" y="4864100"/>
          <p14:tracePt t="30320" x="6775450" y="4864100"/>
          <p14:tracePt t="30336" x="6889750" y="4870450"/>
          <p14:tracePt t="30354" x="6959600" y="4870450"/>
          <p14:tracePt t="30370" x="7016750" y="4876800"/>
          <p14:tracePt t="30385" x="7067550" y="4876800"/>
          <p14:tracePt t="30402" x="7156450" y="4889500"/>
          <p14:tracePt t="30420" x="7213600" y="4889500"/>
          <p14:tracePt t="30438" x="7289800" y="4889500"/>
          <p14:tracePt t="30453" x="7346950" y="4889500"/>
          <p14:tracePt t="30470" x="7372350" y="4889500"/>
          <p14:tracePt t="30487" x="7423150" y="4876800"/>
          <p14:tracePt t="30503" x="7454900" y="4870450"/>
          <p14:tracePt t="30503" x="7473950" y="4864100"/>
          <p14:tracePt t="30522" x="7505700" y="4857750"/>
          <p14:tracePt t="30537" x="7518400" y="4851400"/>
          <p14:tracePt t="30555" x="7531100" y="4845050"/>
          <p14:tracePt t="30570" x="7550150" y="4838700"/>
          <p14:tracePt t="30589" x="7562850" y="4813300"/>
          <p14:tracePt t="30603" x="7588250" y="4768850"/>
          <p14:tracePt t="30603" x="7607300" y="4730750"/>
          <p14:tracePt t="30621" x="7626350" y="4673600"/>
          <p14:tracePt t="30636" x="7664450" y="4451350"/>
          <p14:tracePt t="30653" x="7683500" y="4292600"/>
          <p14:tracePt t="30671" x="7683500" y="4089400"/>
          <p14:tracePt t="30687" x="7683500" y="3924300"/>
          <p14:tracePt t="30705" x="7658100" y="3771900"/>
          <p14:tracePt t="30719" x="7632700" y="3625850"/>
          <p14:tracePt t="30719" x="7613650" y="3568700"/>
          <p14:tracePt t="30737" x="7588250" y="3473450"/>
          <p14:tracePt t="30753" x="7569200" y="3429000"/>
          <p14:tracePt t="30772" x="7562850" y="3422650"/>
          <p14:tracePt t="30786" x="7562850" y="3416300"/>
          <p14:tracePt t="30803" x="7556500" y="3403600"/>
          <p14:tracePt t="30820" x="7550150" y="3397250"/>
          <p14:tracePt t="30837" x="7543800" y="3390900"/>
          <p14:tracePt t="30853" x="7505700" y="3378200"/>
          <p14:tracePt t="30870" x="7385050" y="3333750"/>
          <p14:tracePt t="30888" x="7175500" y="3276600"/>
          <p14:tracePt t="30903" x="6864350" y="3219450"/>
          <p14:tracePt t="30920" x="6407150" y="3181350"/>
          <p14:tracePt t="30936" x="5924550" y="3136900"/>
          <p14:tracePt t="30953" x="5499100" y="3124200"/>
          <p14:tracePt t="30970" x="4921250" y="3105150"/>
          <p14:tracePt t="30986" x="4667250" y="3086100"/>
          <p14:tracePt t="31003" x="4476750" y="3079750"/>
          <p14:tracePt t="31020" x="4349750" y="3079750"/>
          <p14:tracePt t="31038" x="4254500" y="3079750"/>
          <p14:tracePt t="31052" x="4178300" y="3079750"/>
          <p14:tracePt t="31071" x="4121150" y="3092450"/>
          <p14:tracePt t="31087" x="4025900" y="3111500"/>
          <p14:tracePt t="31104" x="3867150" y="3130550"/>
          <p14:tracePt t="31121" x="3676650" y="3149600"/>
          <p14:tracePt t="31137" x="3448050" y="3168650"/>
          <p14:tracePt t="31137" x="3346450" y="3168650"/>
          <p14:tracePt t="31158" x="3143250" y="3181350"/>
          <p14:tracePt t="31172" x="2952750" y="3181350"/>
          <p14:tracePt t="31190" x="2825750" y="3181350"/>
          <p14:tracePt t="31204" x="2749550" y="3181350"/>
          <p14:tracePt t="31223" x="2717800" y="3181350"/>
          <p14:tracePt t="31237" x="2686050" y="3181350"/>
          <p14:tracePt t="31253" x="2667000" y="3181350"/>
          <p14:tracePt t="31271" x="2628900" y="3181350"/>
          <p14:tracePt t="31286" x="2565400" y="3200400"/>
          <p14:tracePt t="31305" x="2508250" y="3225800"/>
          <p14:tracePt t="31320" x="2457450" y="3238500"/>
          <p14:tracePt t="31320" x="2438400" y="3244850"/>
          <p14:tracePt t="31346" x="2393950" y="3257550"/>
          <p14:tracePt t="31372" x="2387600" y="3257550"/>
          <p14:tracePt t="31388" x="2368550" y="3270250"/>
          <p14:tracePt t="31407" x="2362200" y="3270250"/>
          <p14:tracePt t="31441" x="2355850" y="3276600"/>
          <p14:tracePt t="32020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5857738-480E-465B-8D37-3BBC0BB7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02632"/>
            <a:ext cx="7886700" cy="2852737"/>
          </a:xfrm>
        </p:spPr>
        <p:txBody>
          <a:bodyPr anchor="ctr"/>
          <a:lstStyle/>
          <a:p>
            <a:r>
              <a:rPr lang="en-US" dirty="0"/>
              <a:t>Q&amp;A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7E14579-3966-451A-AB6A-FF3F55A5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3"/>
    </mc:Choice>
    <mc:Fallback>
      <p:transition spd="slow" advTm="11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 Summary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131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100" dirty="0" smtClean="0"/>
              <a:t>In this paper, we focus on the </a:t>
            </a:r>
            <a:r>
              <a:rPr lang="en-US" altLang="zh-TW" sz="2100" b="1" i="1" dirty="0" err="1" smtClean="0"/>
              <a:t>eMBB</a:t>
            </a:r>
            <a:r>
              <a:rPr lang="en-US" altLang="zh-TW" sz="2100" b="1" i="1" dirty="0" smtClean="0"/>
              <a:t>/URLLC coexistence</a:t>
            </a:r>
            <a:r>
              <a:rPr lang="en-US" altLang="zh-TW" sz="2100" dirty="0" smtClean="0"/>
              <a:t> scenario in 5G.</a:t>
            </a:r>
          </a:p>
          <a:p>
            <a:pPr>
              <a:lnSpc>
                <a:spcPct val="100000"/>
              </a:lnSpc>
            </a:pPr>
            <a:r>
              <a:rPr lang="en-US" altLang="zh-TW" sz="2100" dirty="0" smtClean="0"/>
              <a:t>We discuss how the </a:t>
            </a:r>
            <a:r>
              <a:rPr lang="en-US" altLang="zh-TW" sz="2100" b="1" i="1" dirty="0" smtClean="0"/>
              <a:t>cancellation mechanism</a:t>
            </a:r>
            <a:r>
              <a:rPr lang="en-US" altLang="zh-TW" sz="2100" dirty="0" smtClean="0"/>
              <a:t> and </a:t>
            </a:r>
            <a:r>
              <a:rPr lang="en-US" altLang="zh-TW" sz="2100" b="1" i="1" dirty="0" smtClean="0"/>
              <a:t>high synchronization</a:t>
            </a:r>
            <a:r>
              <a:rPr lang="en-US" altLang="zh-TW" sz="2100" dirty="0" smtClean="0"/>
              <a:t> requirement could be used by the adversary.</a:t>
            </a:r>
          </a:p>
          <a:p>
            <a:pPr>
              <a:lnSpc>
                <a:spcPct val="100000"/>
              </a:lnSpc>
            </a:pPr>
            <a:r>
              <a:rPr lang="en-US" altLang="zh-TW" sz="2100" dirty="0" smtClean="0"/>
              <a:t>We investigate a </a:t>
            </a:r>
            <a:r>
              <a:rPr lang="en-US" altLang="zh-TW" sz="2100" b="1" i="1" dirty="0" smtClean="0"/>
              <a:t>low-volume highly-synchronized</a:t>
            </a:r>
            <a:r>
              <a:rPr lang="en-US" altLang="zh-TW" sz="2100" dirty="0" smtClean="0"/>
              <a:t> </a:t>
            </a:r>
            <a:r>
              <a:rPr lang="en-US" altLang="zh-TW" sz="2100" dirty="0" err="1" smtClean="0"/>
              <a:t>DDoS</a:t>
            </a:r>
            <a:r>
              <a:rPr lang="en-US" altLang="zh-TW" sz="2100" dirty="0" smtClean="0"/>
              <a:t> attack model.</a:t>
            </a:r>
          </a:p>
          <a:p>
            <a:pPr>
              <a:lnSpc>
                <a:spcPct val="100000"/>
              </a:lnSpc>
            </a:pPr>
            <a:r>
              <a:rPr lang="en-US" altLang="zh-TW" sz="2100" dirty="0" smtClean="0"/>
              <a:t>A </a:t>
            </a:r>
            <a:r>
              <a:rPr lang="en-US" altLang="zh-TW" sz="2100" b="1" i="1" dirty="0" smtClean="0"/>
              <a:t>standard-compliant</a:t>
            </a:r>
            <a:r>
              <a:rPr lang="en-US" altLang="zh-TW" sz="2100" dirty="0" smtClean="0"/>
              <a:t> simulator is developed and experimented to verify our model.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9" name="音訊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4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41"/>
    </mc:Choice>
    <mc:Fallback xmlns="">
      <p:transition spd="slow" advTm="53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 </a:t>
            </a:r>
            <a:r>
              <a:rPr lang="en-US" altLang="zh-TW" dirty="0"/>
              <a:t>N</a:t>
            </a:r>
            <a:r>
              <a:rPr lang="en-US" altLang="zh-TW" dirty="0" smtClean="0"/>
              <a:t>ew </a:t>
            </a:r>
            <a:r>
              <a:rPr lang="en-US" altLang="zh-TW" dirty="0" err="1" smtClean="0"/>
              <a:t>DDoS</a:t>
            </a:r>
            <a:r>
              <a:rPr lang="en-US" altLang="zh-TW" dirty="0" smtClean="0"/>
              <a:t> </a:t>
            </a:r>
            <a:r>
              <a:rPr lang="en-US" altLang="zh-TW" dirty="0"/>
              <a:t>attack against URLLC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131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100" dirty="0" smtClean="0"/>
              <a:t>Conventional </a:t>
            </a:r>
            <a:r>
              <a:rPr lang="en-US" altLang="zh-TW" sz="2100" dirty="0" err="1"/>
              <a:t>DDoS</a:t>
            </a:r>
            <a:r>
              <a:rPr lang="en-US" altLang="zh-TW" sz="2100" dirty="0"/>
              <a:t> (or </a:t>
            </a:r>
            <a:r>
              <a:rPr lang="en-US" altLang="zh-TW" sz="2100" dirty="0" err="1"/>
              <a:t>DoS</a:t>
            </a:r>
            <a:r>
              <a:rPr lang="en-US" altLang="zh-TW" sz="2100" dirty="0"/>
              <a:t>) attack typically targets at completely blocking the service </a:t>
            </a:r>
            <a:r>
              <a:rPr lang="en-US" altLang="zh-TW" sz="2100" dirty="0" smtClean="0"/>
              <a:t>availability.</a:t>
            </a:r>
          </a:p>
          <a:p>
            <a:pPr>
              <a:lnSpc>
                <a:spcPct val="100000"/>
              </a:lnSpc>
            </a:pPr>
            <a:r>
              <a:rPr lang="en-US" altLang="zh-TW" sz="2000" dirty="0" smtClean="0"/>
              <a:t>For </a:t>
            </a:r>
            <a:r>
              <a:rPr lang="en-US" altLang="zh-TW" sz="2000" dirty="0"/>
              <a:t>URLLC, the service is provisioned through strict guarantees on both latency and reliability. </a:t>
            </a:r>
            <a:r>
              <a:rPr lang="en-US" altLang="zh-TW" sz="2000" dirty="0" smtClean="0"/>
              <a:t> Denial </a:t>
            </a:r>
            <a:r>
              <a:rPr lang="en-US" altLang="zh-TW" sz="2000" dirty="0"/>
              <a:t>of service can happen simply through degradation of service that leads to violation of the service </a:t>
            </a:r>
            <a:r>
              <a:rPr lang="en-US" altLang="zh-TW" sz="2000" dirty="0" smtClean="0"/>
              <a:t>guarantees.</a:t>
            </a:r>
            <a:endParaRPr lang="en-US" altLang="zh-TW" sz="2100" dirty="0" smtClean="0"/>
          </a:p>
          <a:p>
            <a:pPr>
              <a:lnSpc>
                <a:spcPct val="100000"/>
              </a:lnSpc>
            </a:pPr>
            <a:endParaRPr lang="en-US" altLang="zh-TW" sz="2100" dirty="0" smtClean="0"/>
          </a:p>
          <a:p>
            <a:pPr marL="457200" indent="-457200" algn="just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119884" y="4633645"/>
            <a:ext cx="2826000" cy="9657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Denial of service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145639" y="4633645"/>
            <a:ext cx="2827105" cy="9657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Degradation of service</a:t>
            </a:r>
            <a:endParaRPr lang="zh-TW" altLang="en-US" dirty="0"/>
          </a:p>
        </p:txBody>
      </p:sp>
      <p:sp>
        <p:nvSpPr>
          <p:cNvPr id="8" name="左-右雙向箭號 7"/>
          <p:cNvSpPr/>
          <p:nvPr/>
        </p:nvSpPr>
        <p:spPr>
          <a:xfrm>
            <a:off x="4274049" y="4931595"/>
            <a:ext cx="523982" cy="308224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音訊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35"/>
    </mc:Choice>
    <mc:Fallback>
      <p:transition spd="slow" advTm="52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The two enablers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131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100" dirty="0" smtClean="0"/>
              <a:t>In our study, the new </a:t>
            </a:r>
            <a:r>
              <a:rPr lang="en-US" altLang="zh-TW" sz="2100" dirty="0" err="1" smtClean="0"/>
              <a:t>DDoS</a:t>
            </a:r>
            <a:r>
              <a:rPr lang="en-US" altLang="zh-TW" sz="2100" dirty="0" smtClean="0"/>
              <a:t> attack is enabled by the following two </a:t>
            </a:r>
          </a:p>
          <a:p>
            <a:pPr lvl="1">
              <a:lnSpc>
                <a:spcPct val="100000"/>
              </a:lnSpc>
            </a:pPr>
            <a:r>
              <a:rPr lang="en-US" altLang="zh-TW" sz="1900" b="1" dirty="0" smtClean="0"/>
              <a:t>Cancellation mechanism</a:t>
            </a:r>
            <a:r>
              <a:rPr lang="en-US" altLang="zh-TW" sz="1900" dirty="0" smtClean="0"/>
              <a:t> in the coexistence of URLLC and </a:t>
            </a:r>
            <a:r>
              <a:rPr lang="en-US" altLang="zh-TW" sz="1900" dirty="0" err="1" smtClean="0"/>
              <a:t>eMBB</a:t>
            </a:r>
            <a:r>
              <a:rPr lang="en-US" altLang="zh-TW" sz="1900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zh-TW" sz="1900" b="1" dirty="0" smtClean="0"/>
              <a:t>High synchronization requirement</a:t>
            </a:r>
            <a:r>
              <a:rPr lang="en-US" altLang="zh-TW" sz="1900" dirty="0" smtClean="0"/>
              <a:t> in the 5G </a:t>
            </a:r>
            <a:r>
              <a:rPr lang="en-US" altLang="zh-TW" sz="2000" dirty="0"/>
              <a:t>synchronization </a:t>
            </a:r>
            <a:r>
              <a:rPr lang="en-US" altLang="zh-TW" sz="2000" dirty="0" smtClean="0"/>
              <a:t>architecture.</a:t>
            </a:r>
            <a:endParaRPr lang="en-US" altLang="zh-TW" sz="1900" dirty="0" smtClean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71"/>
    </mc:Choice>
    <mc:Fallback xmlns="">
      <p:transition spd="slow" advTm="27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 </a:t>
            </a:r>
            <a:r>
              <a:rPr lang="en-US" altLang="zh-TW" dirty="0" err="1" smtClean="0"/>
              <a:t>eMBB</a:t>
            </a:r>
            <a:r>
              <a:rPr lang="en-US" altLang="zh-TW" dirty="0" smtClean="0"/>
              <a:t>/URLLC </a:t>
            </a:r>
            <a:r>
              <a:rPr lang="en-US" altLang="zh-TW" dirty="0"/>
              <a:t>coexistence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131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100" dirty="0"/>
              <a:t>Two main use cases in 5G NR are enhanced Mobile Broadband (</a:t>
            </a:r>
            <a:r>
              <a:rPr lang="en-US" altLang="zh-TW" sz="2100" dirty="0" err="1"/>
              <a:t>eMBB</a:t>
            </a:r>
            <a:r>
              <a:rPr lang="en-US" altLang="zh-TW" sz="2100" dirty="0"/>
              <a:t>) and Ultra-Reliable Low-Latency Communications (URLLC</a:t>
            </a:r>
            <a:r>
              <a:rPr lang="en-US" altLang="zh-TW" sz="2100" dirty="0" smtClean="0"/>
              <a:t>).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 err="1"/>
              <a:t>eMBB</a:t>
            </a:r>
            <a:r>
              <a:rPr lang="en-US" altLang="zh-TW" sz="1800" dirty="0"/>
              <a:t>: supports high capability (peak rate of 20Gbps in downlink and 10Gbps in uplink)</a:t>
            </a:r>
          </a:p>
          <a:p>
            <a:pPr lvl="1">
              <a:lnSpc>
                <a:spcPct val="100000"/>
              </a:lnSpc>
            </a:pPr>
            <a:r>
              <a:rPr lang="en-US" altLang="zh-TW" sz="1800" dirty="0"/>
              <a:t>URLLC: supports extremely low latency (0.5ms for both downlink and uplink) with high reliability (0.99999 for a 32-byte packet</a:t>
            </a:r>
            <a:r>
              <a:rPr lang="en-US" altLang="zh-TW" sz="1800" dirty="0" smtClean="0"/>
              <a:t>)</a:t>
            </a:r>
            <a:endParaRPr lang="en-US" altLang="zh-TW" sz="1900" dirty="0" smtClean="0"/>
          </a:p>
          <a:p>
            <a:pPr>
              <a:lnSpc>
                <a:spcPct val="100000"/>
              </a:lnSpc>
            </a:pPr>
            <a:r>
              <a:rPr lang="en-US" altLang="zh-TW" sz="2000" dirty="0"/>
              <a:t>L</a:t>
            </a:r>
            <a:r>
              <a:rPr lang="en-US" altLang="zh-TW" sz="2000" dirty="0" smtClean="0"/>
              <a:t>arge </a:t>
            </a:r>
            <a:r>
              <a:rPr lang="en-US" altLang="zh-TW" sz="2000" dirty="0"/>
              <a:t>amount of radio resource is </a:t>
            </a:r>
            <a:r>
              <a:rPr lang="en-US" altLang="zh-TW" sz="2000" dirty="0" smtClean="0"/>
              <a:t>needed </a:t>
            </a:r>
            <a:r>
              <a:rPr lang="en-US" altLang="zh-TW" sz="2000" dirty="0"/>
              <a:t>to meet such stringent requirements on </a:t>
            </a:r>
            <a:r>
              <a:rPr lang="en-US" altLang="zh-TW" sz="2000" dirty="0" smtClean="0"/>
              <a:t>URLLC but URLLC is sporadic in most of use cases.</a:t>
            </a:r>
            <a:endParaRPr lang="en-US" altLang="zh-TW" sz="2100" dirty="0" smtClean="0"/>
          </a:p>
          <a:p>
            <a:pPr>
              <a:lnSpc>
                <a:spcPct val="100000"/>
              </a:lnSpc>
            </a:pPr>
            <a:r>
              <a:rPr lang="en-US" altLang="zh-TW" sz="2100" dirty="0" smtClean="0"/>
              <a:t>3GPP </a:t>
            </a:r>
            <a:r>
              <a:rPr lang="en-US" altLang="zh-TW" sz="2000" dirty="0"/>
              <a:t>introduces the concepts of </a:t>
            </a:r>
            <a:r>
              <a:rPr lang="en-US" altLang="zh-TW" sz="2000" dirty="0" smtClean="0"/>
              <a:t>“cancellation</a:t>
            </a:r>
            <a:r>
              <a:rPr lang="en-US" altLang="zh-TW" sz="2000" dirty="0"/>
              <a:t>” for multiplexing URLLC and </a:t>
            </a:r>
            <a:r>
              <a:rPr lang="en-US" altLang="zh-TW" sz="2000" dirty="0" err="1"/>
              <a:t>eMBB</a:t>
            </a:r>
            <a:r>
              <a:rPr lang="en-US" altLang="zh-TW" sz="2000" dirty="0"/>
              <a:t> traffic in </a:t>
            </a:r>
            <a:r>
              <a:rPr lang="en-US" altLang="zh-TW" sz="2000" dirty="0" smtClean="0"/>
              <a:t>uplink to enable URLLC while maintaining good spectral efficiency.</a:t>
            </a:r>
          </a:p>
          <a:p>
            <a:pPr>
              <a:lnSpc>
                <a:spcPct val="100000"/>
              </a:lnSpc>
            </a:pPr>
            <a:r>
              <a:rPr lang="en-US" altLang="zh-TW" sz="2000" dirty="0"/>
              <a:t>Such coexistence </a:t>
            </a:r>
            <a:r>
              <a:rPr lang="en-US" altLang="zh-TW" sz="2000" dirty="0" smtClean="0"/>
              <a:t>mechanism, </a:t>
            </a:r>
            <a:r>
              <a:rPr lang="en-US" altLang="zh-TW" sz="2000" dirty="0"/>
              <a:t>however, </a:t>
            </a:r>
            <a:r>
              <a:rPr lang="en-US" altLang="zh-TW" sz="2000" dirty="0" smtClean="0"/>
              <a:t>introduces </a:t>
            </a:r>
            <a:r>
              <a:rPr lang="en-US" altLang="zh-TW" sz="2000" dirty="0"/>
              <a:t>potential vulnerabilities towards both </a:t>
            </a:r>
            <a:r>
              <a:rPr lang="en-US" altLang="zh-TW" sz="2000" dirty="0" err="1"/>
              <a:t>eMBB</a:t>
            </a:r>
            <a:r>
              <a:rPr lang="en-US" altLang="zh-TW" sz="2000" dirty="0"/>
              <a:t> and URLLC due to the design that URLLC is prioritized over </a:t>
            </a:r>
            <a:r>
              <a:rPr lang="en-US" altLang="zh-TW" sz="2000" dirty="0" err="1" smtClean="0"/>
              <a:t>eMBB</a:t>
            </a:r>
            <a:r>
              <a:rPr lang="en-US" altLang="zh-TW" sz="2000" dirty="0" smtClean="0"/>
              <a:t>.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457200" indent="-457200" algn="just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316"/>
    </mc:Choice>
    <mc:Fallback xmlns="">
      <p:transition spd="slow" advTm="116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 Cancellation Mechanism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131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 smtClean="0"/>
              <a:t>A </a:t>
            </a:r>
            <a:r>
              <a:rPr lang="en-US" altLang="zh-TW" sz="2000" dirty="0"/>
              <a:t>5G NR base station (</a:t>
            </a:r>
            <a:r>
              <a:rPr lang="en-US" altLang="zh-TW" sz="2000" dirty="0" err="1"/>
              <a:t>gNB</a:t>
            </a:r>
            <a:r>
              <a:rPr lang="en-US" altLang="zh-TW" sz="2000" dirty="0"/>
              <a:t>) can cancel </a:t>
            </a:r>
            <a:r>
              <a:rPr lang="en-US" altLang="zh-TW" sz="2000" dirty="0" err="1"/>
              <a:t>eMBB</a:t>
            </a:r>
            <a:r>
              <a:rPr lang="en-US" altLang="zh-TW" sz="2000" dirty="0"/>
              <a:t> transmission if the resource is needed by any URLLC </a:t>
            </a:r>
            <a:r>
              <a:rPr lang="en-US" altLang="zh-TW" sz="2000" dirty="0" smtClean="0"/>
              <a:t>request.</a:t>
            </a:r>
            <a:endParaRPr lang="en-US" altLang="zh-TW" sz="2100" dirty="0" smtClean="0"/>
          </a:p>
          <a:p>
            <a:pPr>
              <a:lnSpc>
                <a:spcPct val="100000"/>
              </a:lnSpc>
            </a:pPr>
            <a:endParaRPr lang="en-US" altLang="zh-TW" dirty="0" smtClean="0"/>
          </a:p>
          <a:p>
            <a:pPr marL="457200" indent="-457200" algn="just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24" y="1941816"/>
            <a:ext cx="6580650" cy="377895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243009" y="5887361"/>
            <a:ext cx="6789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Illustration </a:t>
            </a:r>
            <a:r>
              <a:rPr lang="en-US" altLang="zh-TW" dirty="0"/>
              <a:t>of UL cancellation indication and cancellation </a:t>
            </a:r>
            <a:r>
              <a:rPr lang="en-US" altLang="zh-TW" dirty="0" smtClean="0"/>
              <a:t>timeline</a:t>
            </a:r>
          </a:p>
          <a:p>
            <a:pPr algn="ctr"/>
            <a:r>
              <a:rPr lang="en-US" altLang="zh-TW" dirty="0" smtClean="0"/>
              <a:t> </a:t>
            </a:r>
            <a:r>
              <a:rPr lang="en-US" altLang="zh-TW" dirty="0"/>
              <a:t>for dynamic multiplexing between </a:t>
            </a:r>
            <a:r>
              <a:rPr lang="en-US" altLang="zh-TW" dirty="0" err="1"/>
              <a:t>eMBB</a:t>
            </a:r>
            <a:r>
              <a:rPr lang="en-US" altLang="zh-TW" dirty="0"/>
              <a:t> and URLLC.</a:t>
            </a:r>
            <a:endParaRPr lang="zh-TW" altLang="en-US" dirty="0"/>
          </a:p>
        </p:txBody>
      </p:sp>
      <p:pic>
        <p:nvPicPr>
          <p:cNvPr id="9" name="音訊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31"/>
    </mc:Choice>
    <mc:Fallback xmlns="">
      <p:transition spd="slow" advTm="123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937" x="3105150" y="3067050"/>
          <p14:tracePt t="25142" x="3086100" y="3092450"/>
          <p14:tracePt t="25150" x="3073400" y="3124200"/>
          <p14:tracePt t="25165" x="3067050" y="3136900"/>
          <p14:tracePt t="25188" x="3041650" y="3175000"/>
          <p14:tracePt t="25212" x="3022600" y="3187700"/>
          <p14:tracePt t="25228" x="2990850" y="3206750"/>
          <p14:tracePt t="25249" x="2965450" y="3219450"/>
          <p14:tracePt t="25259" x="2946400" y="3225800"/>
          <p14:tracePt t="25276" x="2914650" y="3238500"/>
          <p14:tracePt t="25293" x="2870200" y="3251200"/>
          <p14:tracePt t="25309" x="2825750" y="3263900"/>
          <p14:tracePt t="25309" x="2819400" y="3263900"/>
          <p14:tracePt t="25329" x="2794000" y="3263900"/>
          <p14:tracePt t="25343" x="2762250" y="3263900"/>
          <p14:tracePt t="25361" x="2724150" y="3263900"/>
          <p14:tracePt t="25376" x="2679700" y="3263900"/>
          <p14:tracePt t="25394" x="2635250" y="3263900"/>
          <p14:tracePt t="25410" x="2559050" y="3257550"/>
          <p14:tracePt t="25428" x="2514600" y="3251200"/>
          <p14:tracePt t="25451" x="2470150" y="3251200"/>
          <p14:tracePt t="25461" x="2451100" y="3251200"/>
          <p14:tracePt t="25479" x="2444750" y="3251200"/>
          <p14:tracePt t="25530" x="2444750" y="3244850"/>
          <p14:tracePt t="25542" x="2413000" y="3225800"/>
          <p14:tracePt t="25560" x="2381250" y="3194050"/>
          <p14:tracePt t="25576" x="2349500" y="3155950"/>
          <p14:tracePt t="25608" x="2286000" y="3079750"/>
          <p14:tracePt t="25608" x="2254250" y="3035300"/>
          <p14:tracePt t="25625" x="2228850" y="2971800"/>
          <p14:tracePt t="25642" x="2190750" y="2901950"/>
          <p14:tracePt t="25659" x="2171700" y="2851150"/>
          <p14:tracePt t="25674" x="2159000" y="2787650"/>
          <p14:tracePt t="25692" x="2146300" y="2724150"/>
          <p14:tracePt t="25708" x="2139950" y="2679700"/>
          <p14:tracePt t="25726" x="2133600" y="2635250"/>
          <p14:tracePt t="25743" x="2133600" y="2584450"/>
          <p14:tracePt t="25759" x="2127250" y="2520950"/>
          <p14:tracePt t="25777" x="2127250" y="2457450"/>
          <p14:tracePt t="25793" x="2127250" y="2425700"/>
          <p14:tracePt t="25812" x="2127250" y="2362200"/>
          <p14:tracePt t="25827" x="2146300" y="2317750"/>
          <p14:tracePt t="25847" x="2165350" y="2273300"/>
          <p14:tracePt t="25859" x="2184400" y="2222500"/>
          <p14:tracePt t="25876" x="2209800" y="2178050"/>
          <p14:tracePt t="25894" x="2254250" y="2108200"/>
          <p14:tracePt t="25910" x="2279650" y="2070100"/>
          <p14:tracePt t="25927" x="2305050" y="2044700"/>
          <p14:tracePt t="25944" x="2324100" y="2019300"/>
          <p14:tracePt t="25961" x="2343150" y="2000250"/>
          <p14:tracePt t="25976" x="2381250" y="1968500"/>
          <p14:tracePt t="25976" x="2393950" y="1962150"/>
          <p14:tracePt t="26010" x="2406650" y="1955800"/>
          <p14:tracePt t="26011" x="2432050" y="1949450"/>
          <p14:tracePt t="26028" x="2451100" y="1943100"/>
          <p14:tracePt t="26042" x="2482850" y="1930400"/>
          <p14:tracePt t="26060" x="2527300" y="1924050"/>
          <p14:tracePt t="26077" x="2565400" y="1924050"/>
          <p14:tracePt t="26092" x="2597150" y="1924050"/>
          <p14:tracePt t="26092" x="2603500" y="1924050"/>
          <p14:tracePt t="26111" x="2616200" y="1924050"/>
          <p14:tracePt t="26150" x="2628900" y="1924050"/>
          <p14:tracePt t="26163" x="2641600" y="1924050"/>
          <p14:tracePt t="26172" x="2660650" y="1924050"/>
          <p14:tracePt t="26193" x="2724150" y="1936750"/>
          <p14:tracePt t="26209" x="2781300" y="1962150"/>
          <p14:tracePt t="26228" x="2819400" y="1987550"/>
          <p14:tracePt t="26243" x="2857500" y="2006600"/>
          <p14:tracePt t="26261" x="2908300" y="2038350"/>
          <p14:tracePt t="26276" x="2940050" y="2057400"/>
          <p14:tracePt t="26294" x="2952750" y="2070100"/>
          <p14:tracePt t="26309" x="2978150" y="2089150"/>
          <p14:tracePt t="26325" x="3009900" y="2120900"/>
          <p14:tracePt t="26343" x="3048000" y="2165350"/>
          <p14:tracePt t="26359" x="3073400" y="2197100"/>
          <p14:tracePt t="26376" x="3105150" y="2260600"/>
          <p14:tracePt t="26393" x="3130550" y="2311400"/>
          <p14:tracePt t="26410" x="3143250" y="2336800"/>
          <p14:tracePt t="26427" x="3168650" y="2413000"/>
          <p14:tracePt t="26449" x="3175000" y="2438400"/>
          <p14:tracePt t="26461" x="3175000" y="2470150"/>
          <p14:tracePt t="26480" x="3181350" y="2520950"/>
          <p14:tracePt t="26494" x="3194050" y="2597150"/>
          <p14:tracePt t="26526" x="3194050" y="2628900"/>
          <p14:tracePt t="26542" x="3200400" y="2660650"/>
          <p14:tracePt t="26558" x="3200400" y="2692400"/>
          <p14:tracePt t="26574" x="3200400" y="2736850"/>
          <p14:tracePt t="26591" x="3200400" y="2768600"/>
          <p14:tracePt t="26609" x="3200400" y="2794000"/>
          <p14:tracePt t="26628" x="3200400" y="2838450"/>
          <p14:tracePt t="26643" x="3200400" y="2889250"/>
          <p14:tracePt t="26660" x="3200400" y="2908300"/>
          <p14:tracePt t="26677" x="3200400" y="2921000"/>
          <p14:tracePt t="26692" x="3194050" y="2946400"/>
          <p14:tracePt t="26710" x="3187700" y="2959100"/>
          <p14:tracePt t="26726" x="3181350" y="2978150"/>
          <p14:tracePt t="26743" x="3175000" y="3003550"/>
          <p14:tracePt t="26758" x="3155950" y="3048000"/>
          <p14:tracePt t="26777" x="3143250" y="3060700"/>
          <p14:tracePt t="26792" x="3124200" y="3079750"/>
          <p14:tracePt t="26809" x="3105150" y="3105150"/>
          <p14:tracePt t="26826" x="3092450" y="3117850"/>
          <p14:tracePt t="26844" x="3054350" y="3143250"/>
          <p14:tracePt t="26861" x="3028950" y="3162300"/>
          <p14:tracePt t="26877" x="2997200" y="3194050"/>
          <p14:tracePt t="26877" x="2984500" y="3200400"/>
          <p14:tracePt t="26895" x="2952750" y="3225800"/>
          <p14:tracePt t="26909" x="2921000" y="3238500"/>
          <p14:tracePt t="26928" x="2908300" y="3251200"/>
          <p14:tracePt t="26942" x="2882900" y="3257550"/>
          <p14:tracePt t="26959" x="2863850" y="3257550"/>
          <p14:tracePt t="26978" x="2844800" y="3270250"/>
          <p14:tracePt t="26993" x="2800350" y="3289300"/>
          <p14:tracePt t="27011" x="2781300" y="3295650"/>
          <p14:tracePt t="27026" x="2774950" y="3295650"/>
          <p14:tracePt t="27043" x="2755900" y="3295650"/>
          <p14:tracePt t="27060" x="2749550" y="3295650"/>
          <p14:tracePt t="27078" x="2711450" y="3295650"/>
          <p14:tracePt t="27092" x="2654300" y="3295650"/>
          <p14:tracePt t="27109" x="2578100" y="3295650"/>
          <p14:tracePt t="27129" x="2546350" y="3295650"/>
          <p14:tracePt t="27142" x="2508250" y="3282950"/>
          <p14:tracePt t="27160" x="2482850" y="3276600"/>
          <p14:tracePt t="27176" x="2470150" y="3263900"/>
          <p14:tracePt t="27193" x="2444750" y="3257550"/>
          <p14:tracePt t="27209" x="2400300" y="3232150"/>
          <p14:tracePt t="27228" x="2387600" y="3219450"/>
          <p14:tracePt t="27242" x="2362200" y="3206750"/>
          <p14:tracePt t="27259" x="2324100" y="3181350"/>
          <p14:tracePt t="27277" x="2292350" y="3143250"/>
          <p14:tracePt t="27292" x="2254250" y="3117850"/>
          <p14:tracePt t="27292" x="2247900" y="3111500"/>
          <p14:tracePt t="27326" x="2235200" y="3105150"/>
          <p14:tracePt t="27342" x="2216150" y="3086100"/>
          <p14:tracePt t="27344" x="2209800" y="3073400"/>
          <p14:tracePt t="27359" x="2197100" y="3060700"/>
          <p14:tracePt t="27378" x="2190750" y="3048000"/>
          <p14:tracePt t="27393" x="2178050" y="3022600"/>
          <p14:tracePt t="27409" x="2171700" y="2990850"/>
          <p14:tracePt t="27427" x="2171700" y="2927350"/>
          <p14:tracePt t="27447" x="2171700" y="2882900"/>
          <p14:tracePt t="27462" x="2171700" y="2838450"/>
          <p14:tracePt t="27476" x="2159000" y="2787650"/>
          <p14:tracePt t="27476" x="2159000" y="2768600"/>
          <p14:tracePt t="27512" x="2159000" y="2724150"/>
          <p14:tracePt t="27514" x="2159000" y="2717800"/>
          <p14:tracePt t="27526" x="2159000" y="2673350"/>
          <p14:tracePt t="27542" x="2159000" y="2622550"/>
          <p14:tracePt t="27558" x="2159000" y="2578100"/>
          <p14:tracePt t="27576" x="2159000" y="2559050"/>
          <p14:tracePt t="27590" x="2159000" y="2533650"/>
          <p14:tracePt t="27609" x="2165350" y="2501900"/>
          <p14:tracePt t="27624" x="2165350" y="2489200"/>
          <p14:tracePt t="27642" x="2165350" y="2470150"/>
          <p14:tracePt t="27658" x="2178050" y="2438400"/>
          <p14:tracePt t="27676" x="2184400" y="2419350"/>
          <p14:tracePt t="27692" x="2197100" y="2381250"/>
          <p14:tracePt t="27710" x="2203450" y="2362200"/>
          <p14:tracePt t="27727" x="2228850" y="2330450"/>
          <p14:tracePt t="27742" x="2235200" y="2311400"/>
          <p14:tracePt t="27742" x="2235200" y="2305050"/>
          <p14:tracePt t="27760" x="2241550" y="2292350"/>
          <p14:tracePt t="27776" x="2254250" y="2273300"/>
          <p14:tracePt t="27792" x="2266950" y="2260600"/>
          <p14:tracePt t="27808" x="2286000" y="2241550"/>
          <p14:tracePt t="27827" x="2298700" y="2228850"/>
          <p14:tracePt t="27841" x="2305050" y="2222500"/>
          <p14:tracePt t="27859" x="2317750" y="2216150"/>
          <p14:tracePt t="27877" x="2349500" y="2197100"/>
          <p14:tracePt t="27892" x="2374900" y="2190750"/>
          <p14:tracePt t="27910" x="2393950" y="2184400"/>
          <p14:tracePt t="27926" x="2419350" y="2178050"/>
          <p14:tracePt t="27944" x="2451100" y="2165350"/>
          <p14:tracePt t="27959" x="2470150" y="2159000"/>
          <p14:tracePt t="27976" x="2482850" y="2152650"/>
          <p14:tracePt t="27992" x="2489200" y="2152650"/>
          <p14:tracePt t="28008" x="2514600" y="2146300"/>
          <p14:tracePt t="28026" x="2540000" y="2146300"/>
          <p14:tracePt t="28042" x="2559050" y="2146300"/>
          <p14:tracePt t="28059" x="2578100" y="2139950"/>
          <p14:tracePt t="28076" x="2590800" y="2139950"/>
          <p14:tracePt t="28092" x="2616200" y="2139950"/>
          <p14:tracePt t="28109" x="2647950" y="2139950"/>
          <p14:tracePt t="28127" x="2654300" y="2139950"/>
          <p14:tracePt t="28141" x="2667000" y="2139950"/>
          <p14:tracePt t="28158" x="2673350" y="2139950"/>
          <p14:tracePt t="28175" x="2698750" y="2139950"/>
          <p14:tracePt t="28191" x="2711450" y="2139950"/>
          <p14:tracePt t="28210" x="2736850" y="2139950"/>
          <p14:tracePt t="28225" x="2755900" y="2139950"/>
          <p14:tracePt t="28243" x="2774950" y="2139950"/>
          <p14:tracePt t="28258" x="2794000" y="2139950"/>
          <p14:tracePt t="28277" x="2832100" y="2152650"/>
          <p14:tracePt t="28291" x="2851150" y="2159000"/>
          <p14:tracePt t="28308" x="2882900" y="2171700"/>
          <p14:tracePt t="28325" x="2889250" y="2178050"/>
          <p14:tracePt t="28342" x="2901950" y="2184400"/>
          <p14:tracePt t="28359" x="2908300" y="2184400"/>
          <p14:tracePt t="28412" x="2908300" y="2190750"/>
          <p14:tracePt t="28422" x="2927350" y="2197100"/>
          <p14:tracePt t="28467" x="2933700" y="2203450"/>
          <p14:tracePt t="28469" x="0" y="0"/>
        </p14:tracePtLst>
        <p14:tracePtLst>
          <p14:tracePt t="31946" x="4400550" y="3454400"/>
          <p14:tracePt t="32056" x="4400550" y="3460750"/>
          <p14:tracePt t="32079" x="4400550" y="3492500"/>
          <p14:tracePt t="32093" x="4400550" y="3505200"/>
          <p14:tracePt t="32093" x="4400550" y="3517900"/>
          <p14:tracePt t="32096" x="4400550" y="3549650"/>
          <p14:tracePt t="32109" x="4381500" y="3600450"/>
          <p14:tracePt t="32127" x="4375150" y="3657600"/>
          <p14:tracePt t="32143" x="4375150" y="3708400"/>
          <p14:tracePt t="32160" x="4368800" y="3746500"/>
          <p14:tracePt t="32160" x="4368800" y="3759200"/>
          <p14:tracePt t="32179" x="4368800" y="3778250"/>
          <p14:tracePt t="32193" x="4368800" y="3810000"/>
          <p14:tracePt t="32193" x="4368800" y="3822700"/>
          <p14:tracePt t="32211" x="4368800" y="3848100"/>
          <p14:tracePt t="32226" x="4368800" y="3867150"/>
          <p14:tracePt t="32244" x="4368800" y="3892550"/>
          <p14:tracePt t="32259" x="4368800" y="3943350"/>
          <p14:tracePt t="32276" x="4368800" y="3987800"/>
          <p14:tracePt t="32293" x="4368800" y="4057650"/>
          <p14:tracePt t="32309" x="4387850" y="4178300"/>
          <p14:tracePt t="32328" x="4413250" y="4235450"/>
          <p14:tracePt t="32343" x="4425950" y="4298950"/>
          <p14:tracePt t="32361" x="4451350" y="4362450"/>
          <p14:tracePt t="32377" x="4483100" y="4445000"/>
          <p14:tracePt t="32394" x="4502150" y="4489450"/>
          <p14:tracePt t="32409" x="4527550" y="4540250"/>
          <p14:tracePt t="32427" x="4552950" y="4584700"/>
          <p14:tracePt t="32447" x="4559300" y="4597400"/>
          <p14:tracePt t="32460" x="4572000" y="4616450"/>
          <p14:tracePt t="32479" x="4597400" y="4635500"/>
          <p14:tracePt t="32493" x="4616450" y="4654550"/>
          <p14:tracePt t="32493" x="4622800" y="4660900"/>
          <p14:tracePt t="32515" x="4635500" y="4667250"/>
          <p14:tracePt t="32529" x="4648200" y="4673600"/>
          <p14:tracePt t="32529" x="4654550" y="4686300"/>
          <p14:tracePt t="32546" x="4679950" y="4699000"/>
          <p14:tracePt t="32578" x="4705350" y="4711700"/>
          <p14:tracePt t="32581" x="4737100" y="4730750"/>
          <p14:tracePt t="32592" x="4787900" y="4749800"/>
          <p14:tracePt t="32607" x="4838700" y="4768850"/>
          <p14:tracePt t="32625" x="4921250" y="4794250"/>
          <p14:tracePt t="32640" x="5010150" y="4819650"/>
          <p14:tracePt t="32640" x="5048250" y="4826000"/>
          <p14:tracePt t="32661" x="5105400" y="4832350"/>
          <p14:tracePt t="32676" x="5156200" y="4838700"/>
          <p14:tracePt t="32694" x="5207000" y="4838700"/>
          <p14:tracePt t="32710" x="5245100" y="4845050"/>
          <p14:tracePt t="32727" x="5295900" y="4845050"/>
          <p14:tracePt t="32743" x="5327650" y="4845050"/>
          <p14:tracePt t="32761" x="5353050" y="4851400"/>
          <p14:tracePt t="32761" x="5372100" y="4851400"/>
          <p14:tracePt t="32779" x="5416550" y="4851400"/>
          <p14:tracePt t="32793" x="5461000" y="4851400"/>
          <p14:tracePt t="32811" x="5505450" y="4838700"/>
          <p14:tracePt t="32826" x="5556250" y="4826000"/>
          <p14:tracePt t="32844" x="5588000" y="4806950"/>
          <p14:tracePt t="32860" x="5645150" y="4756150"/>
          <p14:tracePt t="32877" x="5664200" y="4737100"/>
          <p14:tracePt t="32877" x="5689600" y="4699000"/>
          <p14:tracePt t="32894" x="5734050" y="4654550"/>
          <p14:tracePt t="32909" x="5765800" y="4603750"/>
          <p14:tracePt t="32927" x="5791200" y="4559300"/>
          <p14:tracePt t="32943" x="5816600" y="4508500"/>
          <p14:tracePt t="32962" x="5829300" y="4483100"/>
          <p14:tracePt t="32976" x="5842000" y="4457700"/>
          <p14:tracePt t="32995" x="5854700" y="4419600"/>
          <p14:tracePt t="33010" x="5861050" y="4406900"/>
          <p14:tracePt t="33026" x="5873750" y="4381500"/>
          <p14:tracePt t="33044" x="5886450" y="4330700"/>
          <p14:tracePt t="33059" x="5892800" y="4292600"/>
          <p14:tracePt t="33078" x="5899150" y="4248150"/>
          <p14:tracePt t="33093" x="5899150" y="4178300"/>
          <p14:tracePt t="33111" x="5899150" y="4127500"/>
          <p14:tracePt t="33129" x="5892800" y="4083050"/>
          <p14:tracePt t="33145" x="5880100" y="4044950"/>
          <p14:tracePt t="33160" x="5854700" y="3994150"/>
          <p14:tracePt t="33177" x="5829300" y="3949700"/>
          <p14:tracePt t="33193" x="5816600" y="3917950"/>
          <p14:tracePt t="33209" x="5746750" y="3841750"/>
          <p14:tracePt t="33227" x="5702300" y="3784600"/>
          <p14:tracePt t="33243" x="5657850" y="3740150"/>
          <p14:tracePt t="33261" x="5581650" y="3657600"/>
          <p14:tracePt t="33276" x="5537200" y="3619500"/>
          <p14:tracePt t="33293" x="5461000" y="3556000"/>
          <p14:tracePt t="33309" x="5372100" y="3492500"/>
          <p14:tracePt t="33327" x="5334000" y="3467100"/>
          <p14:tracePt t="33327" x="5308600" y="3454400"/>
          <p14:tracePt t="33344" x="5238750" y="3409950"/>
          <p14:tracePt t="33359" x="5175250" y="3384550"/>
          <p14:tracePt t="33378" x="5137150" y="3371850"/>
          <p14:tracePt t="33392" x="5099050" y="3359150"/>
          <p14:tracePt t="33410" x="5048250" y="3346450"/>
          <p14:tracePt t="33427" x="4972050" y="3333750"/>
          <p14:tracePt t="33448" x="4921250" y="3333750"/>
          <p14:tracePt t="33460" x="4864100" y="3333750"/>
          <p14:tracePt t="33480" x="4806950" y="3333750"/>
          <p14:tracePt t="33494" x="4616450" y="3371850"/>
          <p14:tracePt t="33494" x="4572000" y="3378200"/>
          <p14:tracePt t="33529" x="4502150" y="3397250"/>
          <p14:tracePt t="33543" x="4438650" y="3409950"/>
          <p14:tracePt t="33559" x="4419600" y="3416300"/>
          <p14:tracePt t="33574" x="4368800" y="3435350"/>
          <p14:tracePt t="33591" x="4330700" y="3454400"/>
          <p14:tracePt t="33607" x="4311650" y="3454400"/>
          <p14:tracePt t="33624" x="4298950" y="3467100"/>
          <p14:tracePt t="33642" x="4279900" y="3473450"/>
          <p14:tracePt t="33658" x="4273550" y="3479800"/>
          <p14:tracePt t="33658" x="4260850" y="3486150"/>
          <p14:tracePt t="33675" x="4254500" y="3492500"/>
          <p14:tracePt t="33690" x="4248150" y="3505200"/>
          <p14:tracePt t="33729" x="4241800" y="3517900"/>
          <p14:tracePt t="33737" x="4222750" y="3556000"/>
          <p14:tracePt t="33737" x="4216400" y="3568700"/>
          <p14:tracePt t="33762" x="4210050" y="3587750"/>
          <p14:tracePt t="33793" x="4210050" y="3613150"/>
          <p14:tracePt t="33794" x="4191000" y="3638550"/>
          <p14:tracePt t="33810" x="4178300" y="3663950"/>
          <p14:tracePt t="33827" x="4178300" y="3676650"/>
          <p14:tracePt t="33842" x="4171950" y="3695700"/>
          <p14:tracePt t="33842" x="4171950" y="3714750"/>
          <p14:tracePt t="33862" x="4171950" y="3721100"/>
          <p14:tracePt t="33876" x="4165600" y="3759200"/>
          <p14:tracePt t="33894" x="4165600" y="3797300"/>
          <p14:tracePt t="33910" x="4165600" y="3810000"/>
          <p14:tracePt t="33929" x="4165600" y="3860800"/>
          <p14:tracePt t="33943" x="4171950" y="3911600"/>
          <p14:tracePt t="33960" x="4184650" y="3962400"/>
          <p14:tracePt t="33977" x="4191000" y="3994150"/>
          <p14:tracePt t="33993" x="4203700" y="4019550"/>
          <p14:tracePt t="34011" x="4216400" y="4044950"/>
          <p14:tracePt t="34026" x="4235450" y="4095750"/>
          <p14:tracePt t="34044" x="4254500" y="4127500"/>
          <p14:tracePt t="34059" x="4292600" y="4171950"/>
          <p14:tracePt t="34078" x="4330700" y="4229100"/>
          <p14:tracePt t="34093" x="4368800" y="4267200"/>
          <p14:tracePt t="34109" x="4413250" y="4318000"/>
          <p14:tracePt t="34129" x="4445000" y="4343400"/>
          <p14:tracePt t="34142" x="4470400" y="4362450"/>
          <p14:tracePt t="34161" x="4483100" y="4375150"/>
          <p14:tracePt t="34177" x="4521200" y="4406900"/>
          <p14:tracePt t="34177" x="4533900" y="4406900"/>
          <p14:tracePt t="34196" x="4559300" y="4419600"/>
          <p14:tracePt t="34208" x="4622800" y="4451350"/>
          <p14:tracePt t="34227" x="4667250" y="4470400"/>
          <p14:tracePt t="34243" x="4711700" y="4489450"/>
          <p14:tracePt t="34259" x="4781550" y="4527550"/>
          <p14:tracePt t="34277" x="4845050" y="4540250"/>
          <p14:tracePt t="34293" x="4953000" y="4565650"/>
          <p14:tracePt t="34293" x="4991100" y="4565650"/>
          <p14:tracePt t="34311" x="5029200" y="4572000"/>
          <p14:tracePt t="34311" x="5073650" y="4584700"/>
          <p14:tracePt t="34326" x="5137150" y="4591050"/>
          <p14:tracePt t="34343" x="5219700" y="4591050"/>
          <p14:tracePt t="34359" x="5295900" y="4597400"/>
          <p14:tracePt t="34378" x="5365750" y="4603750"/>
          <p14:tracePt t="34393" x="5416550" y="4603750"/>
          <p14:tracePt t="34409" x="5480050" y="4603750"/>
          <p14:tracePt t="34427" x="5524500" y="4603750"/>
          <p14:tracePt t="34448" x="5575300" y="4597400"/>
          <p14:tracePt t="34462" x="5619750" y="4578350"/>
          <p14:tracePt t="34478" x="5689600" y="4552950"/>
          <p14:tracePt t="34478" x="5715000" y="4540250"/>
          <p14:tracePt t="34498" x="5734050" y="4533900"/>
          <p14:tracePt t="34512" x="5778500" y="4502150"/>
          <p14:tracePt t="34528" x="5797550" y="4495800"/>
          <p14:tracePt t="34543" x="5822950" y="4464050"/>
          <p14:tracePt t="34565" x="5854700" y="4413250"/>
          <p14:tracePt t="34577" x="5867400" y="4394200"/>
          <p14:tracePt t="34592" x="5886450" y="4362450"/>
          <p14:tracePt t="34609" x="5892800" y="4318000"/>
          <p14:tracePt t="34624" x="5899150" y="4279900"/>
          <p14:tracePt t="34643" x="5905500" y="4248150"/>
          <p14:tracePt t="34657" x="5905500" y="4197350"/>
          <p14:tracePt t="34678" x="5905500" y="4165600"/>
          <p14:tracePt t="34694" x="5905500" y="4133850"/>
          <p14:tracePt t="34710" x="5905500" y="4108450"/>
          <p14:tracePt t="34727" x="5899150" y="4089400"/>
          <p14:tracePt t="34743" x="5886450" y="4019550"/>
          <p14:tracePt t="34763" x="5880100" y="3994150"/>
          <p14:tracePt t="34777" x="5861050" y="3949700"/>
          <p14:tracePt t="34794" x="5835650" y="3898900"/>
          <p14:tracePt t="34809" x="5810250" y="3854450"/>
          <p14:tracePt t="34828" x="5765800" y="3810000"/>
          <p14:tracePt t="34842" x="5734050" y="3778250"/>
          <p14:tracePt t="34859" x="5715000" y="3759200"/>
          <p14:tracePt t="34859" x="5702300" y="3752850"/>
          <p14:tracePt t="34879" x="5689600" y="3733800"/>
          <p14:tracePt t="34893" x="5657850" y="3708400"/>
          <p14:tracePt t="34911" x="5626100" y="3676650"/>
          <p14:tracePt t="34926" x="5588000" y="3657600"/>
          <p14:tracePt t="34946" x="5537200" y="3625850"/>
          <p14:tracePt t="34959" x="5505450" y="3613150"/>
          <p14:tracePt t="34959" x="5492750" y="3606800"/>
          <p14:tracePt t="34978" x="5461000" y="3594100"/>
          <p14:tracePt t="34992" x="5391150" y="3575050"/>
          <p14:tracePt t="35009" x="5340350" y="3556000"/>
          <p14:tracePt t="35027" x="5257800" y="3530600"/>
          <p14:tracePt t="35042" x="5194300" y="3524250"/>
          <p14:tracePt t="35060" x="5137150" y="3517900"/>
          <p14:tracePt t="35076" x="5073650" y="3517900"/>
          <p14:tracePt t="35094" x="5022850" y="3517900"/>
          <p14:tracePt t="35109" x="4984750" y="3511550"/>
          <p14:tracePt t="35131" x="4933950" y="3511550"/>
          <p14:tracePt t="35143" x="4902200" y="3511550"/>
          <p14:tracePt t="35159" x="4870450" y="3511550"/>
          <p14:tracePt t="35177" x="4845050" y="3511550"/>
          <p14:tracePt t="35192" x="4794250" y="3511550"/>
          <p14:tracePt t="35211" x="4762500" y="3511550"/>
          <p14:tracePt t="35226" x="4730750" y="3511550"/>
          <p14:tracePt t="35244" x="4711700" y="3511550"/>
          <p14:tracePt t="35279" x="4705350" y="3517900"/>
          <p14:tracePt t="35295" x="4692650" y="3517900"/>
          <p14:tracePt t="35311" x="4686300" y="3517900"/>
          <p14:tracePt t="35439" x="0" y="0"/>
        </p14:tracePtLst>
        <p14:tracePtLst>
          <p14:tracePt t="44496" x="2546350" y="3587750"/>
          <p14:tracePt t="44629" x="2540000" y="3625850"/>
          <p14:tracePt t="44635" x="2533650" y="3714750"/>
          <p14:tracePt t="44635" x="2520950" y="3752850"/>
          <p14:tracePt t="44660" x="2520950" y="3778250"/>
          <p14:tracePt t="44674" x="2520950" y="3835400"/>
          <p14:tracePt t="44693" x="2520950" y="3867150"/>
          <p14:tracePt t="44708" x="2520950" y="3898900"/>
          <p14:tracePt t="44726" x="2520950" y="3930650"/>
          <p14:tracePt t="44741" x="2520950" y="3987800"/>
          <p14:tracePt t="44760" x="2540000" y="4019550"/>
          <p14:tracePt t="44774" x="2546350" y="4051300"/>
          <p14:tracePt t="44791" x="2552700" y="4070350"/>
          <p14:tracePt t="44808" x="2565400" y="4102100"/>
          <p14:tracePt t="44825" x="2584450" y="4133850"/>
          <p14:tracePt t="44842" x="2597150" y="4165600"/>
          <p14:tracePt t="44858" x="2609850" y="4203700"/>
          <p14:tracePt t="44858" x="2609850" y="4216400"/>
          <p14:tracePt t="44878" x="2622550" y="4248150"/>
          <p14:tracePt t="44891" x="2641600" y="4292600"/>
          <p14:tracePt t="44911" x="2660650" y="4324350"/>
          <p14:tracePt t="44925" x="2679700" y="4362450"/>
          <p14:tracePt t="44942" x="2692400" y="4394200"/>
          <p14:tracePt t="44959" x="2705100" y="4419600"/>
          <p14:tracePt t="44975" x="2711450" y="4438650"/>
          <p14:tracePt t="44993" x="2724150" y="4470400"/>
          <p14:tracePt t="45008" x="2736850" y="4489450"/>
          <p14:tracePt t="45026" x="2755900" y="4502150"/>
          <p14:tracePt t="45041" x="2762250" y="4508500"/>
          <p14:tracePt t="45058" x="2774950" y="4527550"/>
          <p14:tracePt t="45075" x="2787650" y="4533900"/>
          <p14:tracePt t="45091" x="2806700" y="4540250"/>
          <p14:tracePt t="45108" x="2838450" y="4552950"/>
          <p14:tracePt t="45125" x="2889250" y="4559300"/>
          <p14:tracePt t="45142" x="2971800" y="4584700"/>
          <p14:tracePt t="45158" x="3041650" y="4591050"/>
          <p14:tracePt t="45177" x="3111500" y="4610100"/>
          <p14:tracePt t="45192" x="3219450" y="4616450"/>
          <p14:tracePt t="45210" x="3257550" y="4622800"/>
          <p14:tracePt t="45225" x="3359150" y="4622800"/>
          <p14:tracePt t="45243" x="3416300" y="4622800"/>
          <p14:tracePt t="45257" x="3454400" y="4629150"/>
          <p14:tracePt t="45274" x="3505200" y="4629150"/>
          <p14:tracePt t="45292" x="3556000" y="4629150"/>
          <p14:tracePt t="45308" x="3632200" y="4629150"/>
          <p14:tracePt t="45326" x="3683000" y="4629150"/>
          <p14:tracePt t="45341" x="3721100" y="4629150"/>
          <p14:tracePt t="45360" x="3771900" y="4635500"/>
          <p14:tracePt t="45374" x="3822700" y="4635500"/>
          <p14:tracePt t="45391" x="3879850" y="4635500"/>
          <p14:tracePt t="45407" x="3930650" y="4635500"/>
          <p14:tracePt t="45424" x="4019550" y="4635500"/>
          <p14:tracePt t="45446" x="4057650" y="4629150"/>
          <p14:tracePt t="45458" x="4108450" y="4629150"/>
          <p14:tracePt t="45479" x="4146550" y="4629150"/>
          <p14:tracePt t="45492" x="4197350" y="4622800"/>
          <p14:tracePt t="45492" x="4210050" y="4622800"/>
          <p14:tracePt t="45514" x="4248150" y="4622800"/>
          <p14:tracePt t="45527" x="4279900" y="4616450"/>
          <p14:tracePt t="45540" x="4324350" y="4610100"/>
          <p14:tracePt t="45558" x="4343400" y="4610100"/>
          <p14:tracePt t="45572" x="4356100" y="4603750"/>
          <p14:tracePt t="45589" x="4362450" y="4597400"/>
          <p14:tracePt t="45606" x="4375150" y="4591050"/>
          <p14:tracePt t="45623" x="4400550" y="4572000"/>
          <p14:tracePt t="45640" x="4419600" y="4546600"/>
          <p14:tracePt t="45656" x="4451350" y="4508500"/>
          <p14:tracePt t="45674" x="4476750" y="4464050"/>
          <p14:tracePt t="45690" x="4489450" y="4432300"/>
          <p14:tracePt t="45707" x="4502150" y="4400550"/>
          <p14:tracePt t="45723" x="4502150" y="4368800"/>
          <p14:tracePt t="45739" x="4508500" y="4337050"/>
          <p14:tracePt t="45757" x="4514850" y="4305300"/>
          <p14:tracePt t="45773" x="4514850" y="4279900"/>
          <p14:tracePt t="45790" x="4521200" y="4248150"/>
          <p14:tracePt t="45808" x="4527550" y="4229100"/>
          <p14:tracePt t="45822" x="4533900" y="4203700"/>
          <p14:tracePt t="45839" x="4533900" y="4171950"/>
          <p14:tracePt t="45856" x="4540250" y="4140200"/>
          <p14:tracePt t="45873" x="4540250" y="4108450"/>
          <p14:tracePt t="45873" x="4540250" y="4089400"/>
          <p14:tracePt t="45892" x="4540250" y="4070350"/>
          <p14:tracePt t="45907" x="4540250" y="4044950"/>
          <p14:tracePt t="45923" x="4546600" y="4013200"/>
          <p14:tracePt t="45942" x="4546600" y="3981450"/>
          <p14:tracePt t="45957" x="4546600" y="3930650"/>
          <p14:tracePt t="45973" x="4546600" y="3898900"/>
          <p14:tracePt t="45990" x="4546600" y="3860800"/>
          <p14:tracePt t="46008" x="4540250" y="3829050"/>
          <p14:tracePt t="46023" x="4533900" y="3803650"/>
          <p14:tracePt t="46040" x="4527550" y="3771900"/>
          <p14:tracePt t="46057" x="4521200" y="3733800"/>
          <p14:tracePt t="46074" x="4508500" y="3695700"/>
          <p14:tracePt t="46090" x="4495800" y="3676650"/>
          <p14:tracePt t="46108" x="4483100" y="3651250"/>
          <p14:tracePt t="46123" x="4470400" y="3625850"/>
          <p14:tracePt t="46139" x="4451350" y="3606800"/>
          <p14:tracePt t="46156" x="4451350" y="3600450"/>
          <p14:tracePt t="46173" x="4438650" y="3594100"/>
          <p14:tracePt t="46191" x="4432300" y="3581400"/>
          <p14:tracePt t="46206" x="4406900" y="3568700"/>
          <p14:tracePt t="46224" x="4375150" y="3556000"/>
          <p14:tracePt t="46239" x="4349750" y="3549650"/>
          <p14:tracePt t="46258" x="4330700" y="3543300"/>
          <p14:tracePt t="46273" x="4292600" y="3543300"/>
          <p14:tracePt t="46290" x="4241800" y="3536950"/>
          <p14:tracePt t="46306" x="4197350" y="3530600"/>
          <p14:tracePt t="46323" x="4152900" y="3530600"/>
          <p14:tracePt t="46323" x="4127500" y="3524250"/>
          <p14:tracePt t="46341" x="4089400" y="3524250"/>
          <p14:tracePt t="46356" x="4006850" y="3511550"/>
          <p14:tracePt t="46374" x="3905250" y="3505200"/>
          <p14:tracePt t="46390" x="3790950" y="3498850"/>
          <p14:tracePt t="46408" x="3670300" y="3498850"/>
          <p14:tracePt t="46423" x="3556000" y="3479800"/>
          <p14:tracePt t="46443" x="3498850" y="3473450"/>
          <p14:tracePt t="46458" x="3454400" y="3467100"/>
          <p14:tracePt t="46474" x="3422650" y="3467100"/>
          <p14:tracePt t="46491" x="3371850" y="3460750"/>
          <p14:tracePt t="46507" x="3346450" y="3460750"/>
          <p14:tracePt t="46524" x="3276600" y="3460750"/>
          <p14:tracePt t="46540" x="3232150" y="3460750"/>
          <p14:tracePt t="46558" x="3200400" y="3460750"/>
          <p14:tracePt t="46573" x="3181350" y="3460750"/>
          <p14:tracePt t="46589" x="3155950" y="3473450"/>
          <p14:tracePt t="46606" x="3117850" y="3479800"/>
          <p14:tracePt t="46622" x="3105150" y="3492500"/>
          <p14:tracePt t="46640" x="3098800" y="3492500"/>
          <p14:tracePt t="46656" x="3067050" y="3498850"/>
          <p14:tracePt t="46673" x="3041650" y="3505200"/>
          <p14:tracePt t="46690" x="3016250" y="3511550"/>
          <p14:tracePt t="46710" x="2997200" y="3517900"/>
          <p14:tracePt t="46724" x="2952750" y="3530600"/>
          <p14:tracePt t="46724" x="2940050" y="3530600"/>
          <p14:tracePt t="46743" x="2908300" y="3543300"/>
          <p14:tracePt t="46760" x="2863850" y="3543300"/>
          <p14:tracePt t="46775" x="2832100" y="3549650"/>
          <p14:tracePt t="46794" x="2819400" y="3549650"/>
          <p14:tracePt t="46808" x="2781300" y="3549650"/>
          <p14:tracePt t="46826" x="2768600" y="3549650"/>
          <p14:tracePt t="46841" x="2749550" y="3549650"/>
          <p14:tracePt t="46841" x="2736850" y="3549650"/>
          <p14:tracePt t="46874" x="2724150" y="3549650"/>
          <p14:tracePt t="46876" x="2705100" y="3549650"/>
          <p14:tracePt t="46893" x="2686050" y="3549650"/>
          <p14:tracePt t="46908" x="2679700" y="3549650"/>
          <p14:tracePt t="46925" x="2654300" y="3556000"/>
          <p14:tracePt t="46961" x="2647950" y="3556000"/>
          <p14:tracePt t="46991" x="2641600" y="3556000"/>
          <p14:tracePt t="47159" x="0" y="0"/>
        </p14:tracePtLst>
        <p14:tracePtLst>
          <p14:tracePt t="58032" x="3409950" y="2266950"/>
          <p14:tracePt t="58237" x="3409950" y="2279650"/>
          <p14:tracePt t="58252" x="3384550" y="2355850"/>
          <p14:tracePt t="58273" x="3365500" y="2400300"/>
          <p14:tracePt t="58293" x="3352800" y="2432050"/>
          <p14:tracePt t="58293" x="3346450" y="2463800"/>
          <p14:tracePt t="58307" x="3333750" y="2501900"/>
          <p14:tracePt t="58330" x="3327400" y="2533650"/>
          <p14:tracePt t="58340" x="3321050" y="2552700"/>
          <p14:tracePt t="58360" x="3321050" y="2603500"/>
          <p14:tracePt t="58372" x="3321050" y="2635250"/>
          <p14:tracePt t="58393" x="3314700" y="2667000"/>
          <p14:tracePt t="58408" x="3314700" y="2705100"/>
          <p14:tracePt t="58423" x="3314700" y="2730500"/>
          <p14:tracePt t="58444" x="3314700" y="2762250"/>
          <p14:tracePt t="58457" x="3314700" y="2800350"/>
          <p14:tracePt t="58474" x="3314700" y="2844800"/>
          <p14:tracePt t="58492" x="3314700" y="2895600"/>
          <p14:tracePt t="58509" x="3314700" y="2984500"/>
          <p14:tracePt t="58509" x="3314700" y="3003550"/>
          <p14:tracePt t="58541" x="3314700" y="3028950"/>
          <p14:tracePt t="58558" x="3314700" y="3060700"/>
          <p14:tracePt t="58573" x="3321050" y="3079750"/>
          <p14:tracePt t="58592" x="3321050" y="3105150"/>
          <p14:tracePt t="58607" x="3327400" y="3124200"/>
          <p14:tracePt t="58621" x="3333750" y="3143250"/>
          <p14:tracePt t="58621" x="3333750" y="3149600"/>
          <p14:tracePt t="58654" x="3340100" y="3155950"/>
          <p14:tracePt t="58654" x="3359150" y="3200400"/>
          <p14:tracePt t="58671" x="3365500" y="3219450"/>
          <p14:tracePt t="58688" x="3371850" y="3232150"/>
          <p14:tracePt t="58708" x="3378200" y="3238500"/>
          <p14:tracePt t="58723" x="3378200" y="3244850"/>
          <p14:tracePt t="58723" x="3390900" y="3257550"/>
          <p14:tracePt t="58741" x="3409950" y="3270250"/>
          <p14:tracePt t="58757" x="3435350" y="3289300"/>
          <p14:tracePt t="58773" x="3454400" y="3308350"/>
          <p14:tracePt t="58790" x="3479800" y="3327400"/>
          <p14:tracePt t="58806" x="3498850" y="3340100"/>
          <p14:tracePt t="58825" x="3505200" y="3352800"/>
          <p14:tracePt t="58839" x="3517900" y="3359150"/>
          <p14:tracePt t="58875" x="3543300" y="3365500"/>
          <p14:tracePt t="58890" x="3568700" y="3371850"/>
          <p14:tracePt t="58892" x="3581400" y="3371850"/>
          <p14:tracePt t="58906" x="3600450" y="3378200"/>
          <p14:tracePt t="58923" x="3625850" y="3378200"/>
          <p14:tracePt t="58941" x="3657600" y="3378200"/>
          <p14:tracePt t="58956" x="3689350" y="3384550"/>
          <p14:tracePt t="58956" x="3695700" y="3384550"/>
          <p14:tracePt t="58975" x="3708400" y="3384550"/>
          <p14:tracePt t="58989" x="3714750" y="3384550"/>
          <p14:tracePt t="59007" x="3727450" y="3384550"/>
          <p14:tracePt t="59023" x="3740150" y="3384550"/>
          <p14:tracePt t="59040" x="3746500" y="3384550"/>
          <p14:tracePt t="59056" x="3752850" y="3384550"/>
          <p14:tracePt t="59089" x="3771900" y="3384550"/>
          <p14:tracePt t="59091" x="3803650" y="3365500"/>
          <p14:tracePt t="59106" x="3835400" y="3321050"/>
          <p14:tracePt t="59123" x="3873500" y="3257550"/>
          <p14:tracePt t="59140" x="3886200" y="3232150"/>
          <p14:tracePt t="59160" x="3898900" y="3206750"/>
          <p14:tracePt t="59173" x="3911600" y="3181350"/>
          <p14:tracePt t="59173" x="3917950" y="3168650"/>
          <p14:tracePt t="59192" x="3924300" y="3155950"/>
          <p14:tracePt t="59206" x="3930650" y="3098800"/>
          <p14:tracePt t="59223" x="3930650" y="3067050"/>
          <p14:tracePt t="59241" x="3937000" y="3022600"/>
          <p14:tracePt t="59257" x="3937000" y="2978150"/>
          <p14:tracePt t="59274" x="3937000" y="2933700"/>
          <p14:tracePt t="59289" x="3937000" y="2876550"/>
          <p14:tracePt t="59309" x="3937000" y="2844800"/>
          <p14:tracePt t="59323" x="3937000" y="2800350"/>
          <p14:tracePt t="59340" x="3937000" y="2787650"/>
          <p14:tracePt t="59356" x="3930650" y="2762250"/>
          <p14:tracePt t="59372" x="3924300" y="2711450"/>
          <p14:tracePt t="59391" x="3911600" y="2660650"/>
          <p14:tracePt t="59407" x="3898900" y="2597150"/>
          <p14:tracePt t="59425" x="3892550" y="2565400"/>
          <p14:tracePt t="59442" x="3873500" y="2495550"/>
          <p14:tracePt t="59460" x="3860800" y="2470150"/>
          <p14:tracePt t="59472" x="3835400" y="2438400"/>
          <p14:tracePt t="59492" x="3797300" y="2400300"/>
          <p14:tracePt t="59507" x="3759200" y="2368550"/>
          <p14:tracePt t="59523" x="3683000" y="2298700"/>
          <p14:tracePt t="59541" x="3638550" y="2266950"/>
          <p14:tracePt t="59557" x="3606800" y="2254250"/>
          <p14:tracePt t="59574" x="3587750" y="2247900"/>
          <p14:tracePt t="59588" x="3575050" y="2247900"/>
          <p14:tracePt t="59605" x="3556000" y="2241550"/>
          <p14:tracePt t="59621" x="3530600" y="2235200"/>
          <p14:tracePt t="59621" x="3524250" y="2235200"/>
          <p14:tracePt t="59643" x="3511550" y="2235200"/>
          <p14:tracePt t="59656" x="3505200" y="2235200"/>
          <p14:tracePt t="59672" x="3492500" y="2235200"/>
          <p14:tracePt t="59690" x="3479800" y="2235200"/>
          <p14:tracePt t="59706" x="3467100" y="2235200"/>
          <p14:tracePt t="59722" x="3448050" y="2266950"/>
          <p14:tracePt t="59738" x="3441700" y="2273300"/>
          <p14:tracePt t="59779" x="3441700" y="2279650"/>
          <p14:tracePt t="59788" x="3435350" y="2286000"/>
          <p14:tracePt t="59806" x="3422650" y="2311400"/>
          <p14:tracePt t="59822" x="3422650" y="2330450"/>
          <p14:tracePt t="59822" x="3422650" y="2343150"/>
          <p14:tracePt t="59841" x="3422650" y="2349500"/>
          <p14:tracePt t="59881" x="3422650" y="2355850"/>
          <p14:tracePt t="59882" x="3422650" y="2362200"/>
          <p14:tracePt t="59907" x="3422650" y="2406650"/>
          <p14:tracePt t="59922" x="3422650" y="2463800"/>
          <p14:tracePt t="59922" x="3416300" y="2520950"/>
          <p14:tracePt t="59943" x="3416300" y="2559050"/>
          <p14:tracePt t="59956" x="3403600" y="2667000"/>
          <p14:tracePt t="59976" x="3397250" y="2711450"/>
          <p14:tracePt t="59990" x="3390900" y="2736850"/>
          <p14:tracePt t="60006" x="3390900" y="2743200"/>
          <p14:tracePt t="60023" x="3390900" y="2749550"/>
          <p14:tracePt t="60059" x="3390900" y="2755900"/>
          <p14:tracePt t="60097" x="3390900" y="2762250"/>
          <p14:tracePt t="60116" x="3390900" y="2819400"/>
          <p14:tracePt t="60141" x="3384550" y="2851150"/>
          <p14:tracePt t="60156" x="3384550" y="2863850"/>
          <p14:tracePt t="60156" x="3384550" y="2876550"/>
          <p14:tracePt t="60175" x="3384550" y="2901950"/>
          <p14:tracePt t="60190" x="3384550" y="2921000"/>
          <p14:tracePt t="60207" x="3384550" y="2927350"/>
          <p14:tracePt t="60223" x="3384550" y="2940050"/>
          <p14:tracePt t="60240" x="3384550" y="2952750"/>
          <p14:tracePt t="60256" x="3384550" y="2965450"/>
          <p14:tracePt t="60274" x="3390900" y="2971800"/>
          <p14:tracePt t="60289" x="3397250" y="3003550"/>
          <p14:tracePt t="60307" x="3403600" y="3016250"/>
          <p14:tracePt t="60307" x="3403600" y="3022600"/>
          <p14:tracePt t="60324" x="3409950" y="3041650"/>
          <p14:tracePt t="60340" x="3422650" y="3067050"/>
          <p14:tracePt t="60358" x="3422650" y="3073400"/>
          <p14:tracePt t="60372" x="3429000" y="3079750"/>
          <p14:tracePt t="60391" x="3448050" y="3098800"/>
          <p14:tracePt t="60422" x="3454400" y="3111500"/>
          <p14:tracePt t="60424" x="3467100" y="3124200"/>
          <p14:tracePt t="60442" x="3473450" y="3136900"/>
          <p14:tracePt t="60457" x="3492500" y="3155950"/>
          <p14:tracePt t="60475" x="3505200" y="3162300"/>
          <p14:tracePt t="60491" x="3517900" y="3181350"/>
          <p14:tracePt t="60508" x="3562350" y="3219450"/>
          <p14:tracePt t="60541" x="3581400" y="3225800"/>
          <p14:tracePt t="60556" x="3587750" y="3232150"/>
          <p14:tracePt t="60576" x="3600450" y="3238500"/>
          <p14:tracePt t="60608" x="3606800" y="3238500"/>
          <p14:tracePt t="60624" x="3619500" y="3238500"/>
          <p14:tracePt t="60638" x="3632200" y="3244850"/>
          <p14:tracePt t="60640" x="3657600" y="3244850"/>
          <p14:tracePt t="60657" x="3676650" y="3244850"/>
          <p14:tracePt t="60673" x="3695700" y="3244850"/>
          <p14:tracePt t="60688" x="3733800" y="3232150"/>
          <p14:tracePt t="60707" x="3752850" y="3219450"/>
          <p14:tracePt t="60724" x="3797300" y="3175000"/>
          <p14:tracePt t="60742" x="3803650" y="3155950"/>
          <p14:tracePt t="60756" x="3848100" y="3105150"/>
          <p14:tracePt t="60774" x="3860800" y="3067050"/>
          <p14:tracePt t="60789" x="3879850" y="3035300"/>
          <p14:tracePt t="60789" x="3879850" y="3022600"/>
          <p14:tracePt t="60822" x="3886200" y="3003550"/>
          <p14:tracePt t="60824" x="3898900" y="2971800"/>
          <p14:tracePt t="60840" x="3911600" y="2901950"/>
          <p14:tracePt t="60855" x="3917950" y="2768600"/>
          <p14:tracePt t="60876" x="3917950" y="2692400"/>
          <p14:tracePt t="60889" x="3917950" y="2647950"/>
          <p14:tracePt t="60906" x="3917950" y="2590800"/>
          <p14:tracePt t="60925" x="3917950" y="2546350"/>
          <p14:tracePt t="60925" x="3917950" y="2520950"/>
          <p14:tracePt t="60943" x="3911600" y="2457450"/>
          <p14:tracePt t="60958" x="3905250" y="2413000"/>
          <p14:tracePt t="60973" x="3898900" y="2387600"/>
          <p14:tracePt t="60990" x="3892550" y="2368550"/>
          <p14:tracePt t="61006" x="3886200" y="2355850"/>
          <p14:tracePt t="61023" x="3886200" y="2343150"/>
          <p14:tracePt t="61039" x="3873500" y="2324100"/>
          <p14:tracePt t="61056" x="3860800" y="2292350"/>
          <p14:tracePt t="61079" x="3848100" y="2279650"/>
          <p14:tracePt t="61089" x="3829050" y="2266950"/>
          <p14:tracePt t="61107" x="3803650" y="2241550"/>
          <p14:tracePt t="61122" x="3759200" y="2216150"/>
          <p14:tracePt t="61141" x="3727450" y="2209800"/>
          <p14:tracePt t="61156" x="3683000" y="2203450"/>
          <p14:tracePt t="61156" x="3670300" y="2203450"/>
          <p14:tracePt t="61176" x="3651250" y="2197100"/>
          <p14:tracePt t="61190" x="3606800" y="2197100"/>
          <p14:tracePt t="61207" x="3581400" y="2197100"/>
          <p14:tracePt t="61223" x="3562350" y="2197100"/>
          <p14:tracePt t="61239" x="3556000" y="2197100"/>
          <p14:tracePt t="61257" x="3543300" y="2197100"/>
          <p14:tracePt t="61291" x="3536950" y="2197100"/>
          <p14:tracePt t="61307" x="3530600" y="2197100"/>
          <p14:tracePt t="61328" x="3517900" y="2197100"/>
          <p14:tracePt t="61353" x="3511550" y="2197100"/>
          <p14:tracePt t="61361" x="3498850" y="2203450"/>
          <p14:tracePt t="61372" x="3486150" y="2228850"/>
          <p14:tracePt t="61390" x="3467100" y="2273300"/>
          <p14:tracePt t="61408" x="3454400" y="2292350"/>
          <p14:tracePt t="61423" x="3441700" y="2324100"/>
          <p14:tracePt t="61444" x="3435350" y="2343150"/>
          <p14:tracePt t="61457" x="3429000" y="2362200"/>
          <p14:tracePt t="61457" x="3429000" y="2374900"/>
          <p14:tracePt t="61479" x="3422650" y="2387600"/>
          <p14:tracePt t="61491" x="3416300" y="2432050"/>
          <p14:tracePt t="61510" x="3416300" y="2444750"/>
          <p14:tracePt t="61527" x="3416300" y="2463800"/>
          <p14:tracePt t="61543" x="3409950" y="2482850"/>
          <p14:tracePt t="61559" x="3409950" y="2501900"/>
          <p14:tracePt t="61573" x="3403600" y="2520950"/>
          <p14:tracePt t="61589" x="3403600" y="2565400"/>
          <p14:tracePt t="61604" x="3397250" y="2590800"/>
          <p14:tracePt t="61621" x="3390900" y="2622550"/>
          <p14:tracePt t="61637" x="3390900" y="2641600"/>
          <p14:tracePt t="61654" x="3384550" y="2686050"/>
          <p14:tracePt t="61670" x="3384550" y="2711450"/>
          <p14:tracePt t="61688" x="3384550" y="2749550"/>
          <p14:tracePt t="61707" x="3384550" y="2781300"/>
          <p14:tracePt t="61722" x="3384550" y="2800350"/>
          <p14:tracePt t="61722" x="3384550" y="2819400"/>
          <p14:tracePt t="61741" x="3384550" y="2844800"/>
          <p14:tracePt t="61756" x="3384550" y="2857500"/>
          <p14:tracePt t="61773" x="3384550" y="2876550"/>
          <p14:tracePt t="61789" x="3384550" y="2895600"/>
          <p14:tracePt t="61806" x="3384550" y="2908300"/>
          <p14:tracePt t="61823" x="3397250" y="2946400"/>
          <p14:tracePt t="61839" x="3409950" y="3003550"/>
          <p14:tracePt t="61857" x="3416300" y="3035300"/>
          <p14:tracePt t="61873" x="3422650" y="3060700"/>
          <p14:tracePt t="61891" x="3429000" y="3092450"/>
          <p14:tracePt t="61906" x="3435350" y="3111500"/>
          <p14:tracePt t="61924" x="3448050" y="3124200"/>
          <p14:tracePt t="61924" x="3454400" y="3136900"/>
          <p14:tracePt t="61942" x="3460750" y="3155950"/>
          <p14:tracePt t="61957" x="3467100" y="3162300"/>
          <p14:tracePt t="61974" x="3479800" y="3175000"/>
          <p14:tracePt t="61990" x="3492500" y="3194050"/>
          <p14:tracePt t="62007" x="3511550" y="3225800"/>
          <p14:tracePt t="62023" x="3530600" y="3238500"/>
          <p14:tracePt t="62041" x="3543300" y="3257550"/>
          <p14:tracePt t="62055" x="3556000" y="3276600"/>
          <p14:tracePt t="62072" x="3568700" y="3282950"/>
          <p14:tracePt t="62104" x="3581400" y="3289300"/>
          <p14:tracePt t="62104" x="3594100" y="3302000"/>
          <p14:tracePt t="62121" x="3638550" y="3314700"/>
          <p14:tracePt t="62139" x="3670300" y="3314700"/>
          <p14:tracePt t="62139" x="3689350" y="3321050"/>
          <p14:tracePt t="62160" x="3708400" y="3321050"/>
          <p14:tracePt t="62174" x="3752850" y="3321050"/>
          <p14:tracePt t="62191" x="3784600" y="3321050"/>
          <p14:tracePt t="62205" x="3841750" y="3295650"/>
          <p14:tracePt t="62224" x="3867150" y="3263900"/>
          <p14:tracePt t="62240" x="3911600" y="3225800"/>
          <p14:tracePt t="62256" x="3937000" y="3187700"/>
          <p14:tracePt t="62273" x="3968750" y="3130550"/>
          <p14:tracePt t="62289" x="4000500" y="3054350"/>
          <p14:tracePt t="62308" x="4013200" y="2997200"/>
          <p14:tracePt t="62322" x="4025900" y="2933700"/>
          <p14:tracePt t="62341" x="4044950" y="2889250"/>
          <p14:tracePt t="62356" x="4044950" y="2863850"/>
          <p14:tracePt t="62356" x="4051300" y="2857500"/>
          <p14:tracePt t="62388" x="4051300" y="2832100"/>
          <p14:tracePt t="62389" x="4051300" y="2743200"/>
          <p14:tracePt t="62409" x="4051300" y="2686050"/>
          <p14:tracePt t="62423" x="4051300" y="2628900"/>
          <p14:tracePt t="62440" x="4038600" y="2540000"/>
          <p14:tracePt t="62464" x="4006850" y="2432050"/>
          <p14:tracePt t="62464" x="4000500" y="2425700"/>
          <p14:tracePt t="62496" x="3975100" y="2374900"/>
          <p14:tracePt t="62508" x="3937000" y="2336800"/>
          <p14:tracePt t="62529" x="3879850" y="2292350"/>
          <p14:tracePt t="62540" x="3854450" y="2266950"/>
          <p14:tracePt t="62540" x="3841750" y="2260600"/>
          <p14:tracePt t="62573" x="3835400" y="2254250"/>
          <p14:tracePt t="62574" x="3816350" y="2235200"/>
          <p14:tracePt t="62590" x="3797300" y="2222500"/>
          <p14:tracePt t="62605" x="3771900" y="2209800"/>
          <p14:tracePt t="62621" x="3752850" y="2197100"/>
          <p14:tracePt t="62621" x="3746500" y="2190750"/>
          <p14:tracePt t="62639" x="3740150" y="2190750"/>
          <p14:tracePt t="62654" x="3714750" y="2184400"/>
          <p14:tracePt t="62671" x="3689350" y="2184400"/>
          <p14:tracePt t="62690" x="3670300" y="2184400"/>
          <p14:tracePt t="62708" x="3657600" y="2184400"/>
          <p14:tracePt t="62723" x="3638550" y="2184400"/>
          <p14:tracePt t="62739" x="3625850" y="2184400"/>
          <p14:tracePt t="62865" x="0" y="0"/>
        </p14:tracePtLst>
        <p14:tracePtLst>
          <p14:tracePt t="68063" x="4908550" y="3371850"/>
          <p14:tracePt t="68358" x="4908550" y="3384550"/>
          <p14:tracePt t="68374" x="4908550" y="3390900"/>
          <p14:tracePt t="68388" x="4908550" y="3403600"/>
          <p14:tracePt t="68453" x="4908550" y="3409950"/>
          <p14:tracePt t="68477" x="4908550" y="3416300"/>
          <p14:tracePt t="68499" x="4908550" y="3441700"/>
          <p14:tracePt t="68502" x="4908550" y="3467100"/>
          <p14:tracePt t="68521" x="4908550" y="3505200"/>
          <p14:tracePt t="68540" x="4908550" y="3524250"/>
          <p14:tracePt t="68555" x="4908550" y="3543300"/>
          <p14:tracePt t="68572" x="4908550" y="3556000"/>
          <p14:tracePt t="68589" x="4908550" y="3568700"/>
          <p14:tracePt t="68589" x="4908550" y="3575050"/>
          <p14:tracePt t="68669" x="4908550" y="3587750"/>
          <p14:tracePt t="68688" x="4908550" y="3619500"/>
          <p14:tracePt t="68690" x="4908550" y="3638550"/>
          <p14:tracePt t="68705" x="4908550" y="3657600"/>
          <p14:tracePt t="68721" x="4908550" y="3695700"/>
          <p14:tracePt t="68740" x="4908550" y="3727450"/>
          <p14:tracePt t="68755" x="4908550" y="3759200"/>
          <p14:tracePt t="68772" x="4908550" y="3797300"/>
          <p14:tracePt t="68788" x="4908550" y="3822700"/>
          <p14:tracePt t="68806" x="4908550" y="3848100"/>
          <p14:tracePt t="68821" x="4908550" y="3879850"/>
          <p14:tracePt t="68838" x="4914900" y="3905250"/>
          <p14:tracePt t="68855" x="4914900" y="3924300"/>
          <p14:tracePt t="68871" x="4914900" y="3943350"/>
          <p14:tracePt t="68889" x="4914900" y="3962400"/>
          <p14:tracePt t="68905" x="4914900" y="3981450"/>
          <p14:tracePt t="68922" x="4914900" y="3987800"/>
          <p14:tracePt t="68941" x="4914900" y="4006850"/>
          <p14:tracePt t="68956" x="4914900" y="4032250"/>
          <p14:tracePt t="68971" x="4914900" y="4070350"/>
          <p14:tracePt t="68992" x="4914900" y="4102100"/>
          <p14:tracePt t="69004" x="4914900" y="4133850"/>
          <p14:tracePt t="69022" x="4914900" y="4159250"/>
          <p14:tracePt t="69038" x="4914900" y="4178300"/>
          <p14:tracePt t="69054" x="4914900" y="4197350"/>
          <p14:tracePt t="69054" x="4914900" y="4203700"/>
          <p14:tracePt t="69073" x="4914900" y="4216400"/>
          <p14:tracePt t="69087" x="4914900" y="4248150"/>
          <p14:tracePt t="69107" x="4914900" y="4267200"/>
          <p14:tracePt t="69122" x="4914900" y="4279900"/>
          <p14:tracePt t="69140" x="4914900" y="4298950"/>
          <p14:tracePt t="69154" x="4914900" y="4311650"/>
          <p14:tracePt t="69171" x="4914900" y="4337050"/>
          <p14:tracePt t="69190" x="4914900" y="4349750"/>
          <p14:tracePt t="69205" x="4914900" y="4368800"/>
          <p14:tracePt t="69222" x="4914900" y="4394200"/>
          <p14:tracePt t="69238" x="4914900" y="4425950"/>
          <p14:tracePt t="69257" x="4914900" y="4432300"/>
          <p14:tracePt t="69271" x="4914900" y="4445000"/>
          <p14:tracePt t="69290" x="4914900" y="4457700"/>
          <p14:tracePt t="69304" x="4914900" y="4464050"/>
          <p14:tracePt t="69321" x="4914900" y="4476750"/>
          <p14:tracePt t="69339" x="4914900" y="4483100"/>
          <p14:tracePt t="69615" x="4921250" y="4489450"/>
          <p14:tracePt t="69640" x="4927600" y="4489450"/>
          <p14:tracePt t="69654" x="4940300" y="4489450"/>
          <p14:tracePt t="69677" x="4959350" y="4502150"/>
          <p14:tracePt t="69677" x="4972050" y="4502150"/>
          <p14:tracePt t="69690" x="4991100" y="4502150"/>
          <p14:tracePt t="69706" x="5003800" y="4508500"/>
          <p14:tracePt t="69721" x="5035550" y="4508500"/>
          <p14:tracePt t="69740" x="5067300" y="4514850"/>
          <p14:tracePt t="69755" x="5080000" y="4514850"/>
          <p14:tracePt t="69771" x="5086350" y="4514850"/>
          <p14:tracePt t="69810" x="5092700" y="4514850"/>
          <p14:tracePt t="69832" x="5105400" y="4514850"/>
          <p14:tracePt t="69844" x="5130800" y="4514850"/>
          <p14:tracePt t="69856" x="5143500" y="4514850"/>
          <p14:tracePt t="69871" x="5168900" y="4514850"/>
          <p14:tracePt t="69889" x="5200650" y="4495800"/>
          <p14:tracePt t="69904" x="5232400" y="4489450"/>
          <p14:tracePt t="69921" x="5251450" y="4489450"/>
          <p14:tracePt t="69921" x="5257800" y="4489450"/>
          <p14:tracePt t="69941" x="5270500" y="4489450"/>
          <p14:tracePt t="69954" x="5289550" y="4489450"/>
          <p14:tracePt t="69995" x="5295900" y="4489450"/>
          <p14:tracePt t="70032" x="5302250" y="4489450"/>
          <p14:tracePt t="70057" x="5314950" y="4489450"/>
          <p14:tracePt t="70070" x="5321300" y="4489450"/>
          <p14:tracePt t="70095" x="5327650" y="4489450"/>
          <p14:tracePt t="70110" x="5327650" y="4483100"/>
          <p14:tracePt t="70157" x="5334000" y="4483100"/>
          <p14:tracePt t="70218" x="5340350" y="4483100"/>
          <p14:tracePt t="70242" x="5353050" y="4483100"/>
          <p14:tracePt t="70250" x="5384800" y="4483100"/>
          <p14:tracePt t="70272" x="5391150" y="4483100"/>
          <p14:tracePt t="70287" x="5410200" y="4483100"/>
          <p14:tracePt t="70306" x="5416550" y="4483100"/>
          <p14:tracePt t="70685" x="5410200" y="4476750"/>
          <p14:tracePt t="70688" x="5397500" y="4457700"/>
          <p14:tracePt t="70738" x="5391150" y="4457700"/>
          <p14:tracePt t="70746" x="5391150" y="4451350"/>
          <p14:tracePt t="70770" x="5378450" y="4438650"/>
          <p14:tracePt t="70790" x="5346700" y="4400550"/>
          <p14:tracePt t="70804" x="5334000" y="4387850"/>
          <p14:tracePt t="70822" x="5321300" y="4362450"/>
          <p14:tracePt t="70837" x="5308600" y="4330700"/>
          <p14:tracePt t="70855" x="5302250" y="4311650"/>
          <p14:tracePt t="70872" x="5295900" y="4279900"/>
          <p14:tracePt t="70887" x="5295900" y="4260850"/>
          <p14:tracePt t="70906" x="5289550" y="4235450"/>
          <p14:tracePt t="70921" x="5289550" y="4203700"/>
          <p14:tracePt t="70921" x="5289550" y="4197350"/>
          <p14:tracePt t="70941" x="5289550" y="4178300"/>
          <p14:tracePt t="70955" x="5289550" y="4146550"/>
          <p14:tracePt t="70972" x="5289550" y="4108450"/>
          <p14:tracePt t="70988" x="5289550" y="4095750"/>
          <p14:tracePt t="71005" x="5289550" y="4076700"/>
          <p14:tracePt t="71021" x="5283200" y="4057650"/>
          <p14:tracePt t="71038" x="5276850" y="4044950"/>
          <p14:tracePt t="71038" x="5276850" y="4032250"/>
          <p14:tracePt t="71057" x="5270500" y="3987800"/>
          <p14:tracePt t="71071" x="5270500" y="3943350"/>
          <p14:tracePt t="71091" x="5264150" y="3905250"/>
          <p14:tracePt t="71104" x="5264150" y="3867150"/>
          <p14:tracePt t="71122" x="5257800" y="3835400"/>
          <p14:tracePt t="71139" x="5251450" y="3810000"/>
          <p14:tracePt t="71155" x="5251450" y="3790950"/>
          <p14:tracePt t="71172" x="5251450" y="3784600"/>
          <p14:tracePt t="71187" x="5251450" y="3778250"/>
          <p14:tracePt t="71207" x="5245100" y="3765550"/>
          <p14:tracePt t="71243" x="5245100" y="3759200"/>
          <p14:tracePt t="71244" x="5245100" y="3746500"/>
          <p14:tracePt t="71254" x="5238750" y="3727450"/>
          <p14:tracePt t="71254" x="5238750" y="3714750"/>
          <p14:tracePt t="71273" x="5238750" y="3708400"/>
          <p14:tracePt t="71288" x="5226050" y="3676650"/>
          <p14:tracePt t="71304" x="5219700" y="3676650"/>
          <p14:tracePt t="71322" x="5219700" y="3670300"/>
          <p14:tracePt t="71337" x="5213350" y="3657600"/>
          <p14:tracePt t="71373" x="5207000" y="3651250"/>
          <p14:tracePt t="71388" x="5200650" y="3638550"/>
          <p14:tracePt t="71413" x="5194300" y="3625850"/>
          <p14:tracePt t="71420" x="5187950" y="3619500"/>
          <p14:tracePt t="71440" x="5187950" y="3613150"/>
          <p14:tracePt t="71476" x="5175250" y="3600450"/>
          <p14:tracePt t="71491" x="5162550" y="3587750"/>
          <p14:tracePt t="71493" x="5143500" y="3568700"/>
          <p14:tracePt t="71523" x="5130800" y="3562350"/>
          <p14:tracePt t="71542" x="5111750" y="3562350"/>
          <p14:tracePt t="71555" x="5092700" y="3562350"/>
          <p14:tracePt t="71555" x="5086350" y="3562350"/>
          <p14:tracePt t="71575" x="5080000" y="3562350"/>
          <p14:tracePt t="71587" x="5073650" y="3562350"/>
          <p14:tracePt t="71603" x="5054600" y="3562350"/>
          <p14:tracePt t="71620" x="5035550" y="3562350"/>
          <p14:tracePt t="71637" x="5010150" y="3556000"/>
          <p14:tracePt t="71653" x="5003800" y="3556000"/>
          <p14:tracePt t="71671" x="4991100" y="3556000"/>
          <p14:tracePt t="71690" x="4984750" y="3556000"/>
          <p14:tracePt t="71704" x="4965700" y="3556000"/>
          <p14:tracePt t="71721" x="4959350" y="3556000"/>
          <p14:tracePt t="71776" x="4953000" y="3556000"/>
          <p14:tracePt t="71787" x="4946650" y="3556000"/>
          <p14:tracePt t="71804" x="4940300" y="3556000"/>
          <p14:tracePt t="71839" x="4933950" y="3556000"/>
          <p14:tracePt t="71987" x="4933950" y="3568700"/>
          <p14:tracePt t="71988" x="4933950" y="3600450"/>
          <p14:tracePt t="72005" x="4933950" y="3632200"/>
          <p14:tracePt t="72022" x="4933950" y="3651250"/>
          <p14:tracePt t="72038" x="4933950" y="3676650"/>
          <p14:tracePt t="72054" x="4933950" y="3714750"/>
          <p14:tracePt t="72072" x="4933950" y="3740150"/>
          <p14:tracePt t="72088" x="4933950" y="3746500"/>
          <p14:tracePt t="72104" x="4933950" y="3752850"/>
          <p14:tracePt t="72121" x="4933950" y="3759200"/>
          <p14:tracePt t="72138" x="4933950" y="3771900"/>
          <p14:tracePt t="72172" x="4933950" y="3778250"/>
          <p14:tracePt t="72195" x="4940300" y="3790950"/>
          <p14:tracePt t="72203" x="4940300" y="3822700"/>
          <p14:tracePt t="72222" x="4940300" y="3854450"/>
          <p14:tracePt t="72238" x="4940300" y="3886200"/>
          <p14:tracePt t="72256" x="4940300" y="3917950"/>
          <p14:tracePt t="72271" x="4940300" y="3949700"/>
          <p14:tracePt t="72271" x="4940300" y="3968750"/>
          <p14:tracePt t="72290" x="4940300" y="3975100"/>
          <p14:tracePt t="72304" x="4940300" y="3994150"/>
          <p14:tracePt t="72322" x="4940300" y="4019550"/>
          <p14:tracePt t="72337" x="4946650" y="4038600"/>
          <p14:tracePt t="72356" x="4946650" y="4057650"/>
          <p14:tracePt t="72371" x="4946650" y="4070350"/>
          <p14:tracePt t="72388" x="4946650" y="4083050"/>
          <p14:tracePt t="72405" x="4953000" y="4095750"/>
          <p14:tracePt t="72421" x="4953000" y="4114800"/>
          <p14:tracePt t="72442" x="4953000" y="4127500"/>
          <p14:tracePt t="72455" x="4953000" y="4140200"/>
          <p14:tracePt t="72474" x="4953000" y="4165600"/>
          <p14:tracePt t="72489" x="4953000" y="4203700"/>
          <p14:tracePt t="72509" x="4953000" y="4241800"/>
          <p14:tracePt t="72521" x="4953000" y="4248150"/>
          <p14:tracePt t="72538" x="4953000" y="4267200"/>
          <p14:tracePt t="72556" x="4953000" y="4279900"/>
          <p14:tracePt t="72572" x="4953000" y="4292600"/>
          <p14:tracePt t="72589" x="4953000" y="4298950"/>
          <p14:tracePt t="72620" x="4953000" y="4311650"/>
          <p14:tracePt t="72637" x="4953000" y="4324350"/>
          <p14:tracePt t="72637" x="4953000" y="4337050"/>
          <p14:tracePt t="72655" x="4953000" y="4362450"/>
          <p14:tracePt t="72669" x="4953000" y="4375150"/>
          <p14:tracePt t="72688" x="4953000" y="4381500"/>
          <p14:tracePt t="72705" x="4953000" y="4394200"/>
          <p14:tracePt t="72721" x="4953000" y="4413250"/>
          <p14:tracePt t="72721" x="4953000" y="4425950"/>
          <p14:tracePt t="72741" x="4953000" y="4432300"/>
          <p14:tracePt t="72754" x="4953000" y="4438650"/>
          <p14:tracePt t="72772" x="4953000" y="4445000"/>
          <p14:tracePt t="72788" x="4953000" y="4451350"/>
          <p14:tracePt t="72806" x="4953000" y="4457700"/>
          <p14:tracePt t="72900" x="4953000" y="4464050"/>
          <p14:tracePt t="72921" x="4959350" y="4470400"/>
          <p14:tracePt t="72940" x="4965700" y="4483100"/>
          <p14:tracePt t="72963" x="4972050" y="4483100"/>
          <p14:tracePt t="72976" x="4978400" y="4489450"/>
          <p14:tracePt t="72991" x="4978400" y="4495800"/>
          <p14:tracePt t="73025" x="4984750" y="4502150"/>
          <p14:tracePt t="73049" x="4991100" y="4502150"/>
          <p14:tracePt t="73062" x="5054600" y="4502150"/>
          <p14:tracePt t="73087" x="5080000" y="4502150"/>
          <p14:tracePt t="73125" x="5086350" y="4502150"/>
          <p14:tracePt t="73142" x="5092700" y="4502150"/>
          <p14:tracePt t="73153" x="5099050" y="4502150"/>
          <p14:tracePt t="73170" x="5105400" y="4502150"/>
          <p14:tracePt t="73210" x="5124450" y="4502150"/>
          <p14:tracePt t="73217" x="5143500" y="4502150"/>
          <p14:tracePt t="73237" x="5156200" y="4502150"/>
          <p14:tracePt t="73237" x="5168900" y="4502150"/>
          <p14:tracePt t="73257" x="5181600" y="4502150"/>
          <p14:tracePt t="73289" x="5194300" y="4502150"/>
          <p14:tracePt t="73291" x="5213350" y="4502150"/>
          <p14:tracePt t="73304" x="5219700" y="4502150"/>
          <p14:tracePt t="73343" x="5226050" y="4502150"/>
          <p14:tracePt t="73356" x="5238750" y="4502150"/>
          <p14:tracePt t="73380" x="5245100" y="4502150"/>
          <p14:tracePt t="73396" x="5264150" y="4502150"/>
          <p14:tracePt t="73441" x="5270500" y="4502150"/>
          <p14:tracePt t="73460" x="5276850" y="4502150"/>
          <p14:tracePt t="73567" x="5276850" y="4495800"/>
          <p14:tracePt t="73582" x="5276850" y="4464050"/>
          <p14:tracePt t="73582" x="5276850" y="4457700"/>
          <p14:tracePt t="73590" x="5276850" y="4445000"/>
          <p14:tracePt t="73603" x="5276850" y="4406900"/>
          <p14:tracePt t="73619" x="5276850" y="4343400"/>
          <p14:tracePt t="73640" x="5276850" y="4311650"/>
          <p14:tracePt t="73654" x="5276850" y="4279900"/>
          <p14:tracePt t="73670" x="5276850" y="4260850"/>
          <p14:tracePt t="73686" x="5276850" y="4229100"/>
          <p14:tracePt t="73703" x="5276850" y="4210050"/>
          <p14:tracePt t="73719" x="5270500" y="4184650"/>
          <p14:tracePt t="73737" x="5264150" y="4146550"/>
          <p14:tracePt t="73754" x="5257800" y="4127500"/>
          <p14:tracePt t="73770" x="5245100" y="4095750"/>
          <p14:tracePt t="73770" x="5238750" y="4070350"/>
          <p14:tracePt t="73807" x="5232400" y="4057650"/>
          <p14:tracePt t="73808" x="5232400" y="4044950"/>
          <p14:tracePt t="73808" x="5219700" y="4019550"/>
          <p14:tracePt t="73823" x="5219700" y="4006850"/>
          <p14:tracePt t="73838" x="5219700" y="3975100"/>
          <p14:tracePt t="73856" x="5213350" y="3949700"/>
          <p14:tracePt t="73871" x="5213350" y="3911600"/>
          <p14:tracePt t="73888" x="5213350" y="3879850"/>
          <p14:tracePt t="73904" x="5213350" y="3867150"/>
          <p14:tracePt t="73921" x="5213350" y="3829050"/>
          <p14:tracePt t="73941" x="5213350" y="3816350"/>
          <p14:tracePt t="73941" x="5213350" y="3810000"/>
          <p14:tracePt t="73955" x="5213350" y="3797300"/>
          <p14:tracePt t="73973" x="5213350" y="3784600"/>
          <p14:tracePt t="73988" x="5213350" y="3778250"/>
          <p14:tracePt t="74006" x="5213350" y="3765550"/>
          <p14:tracePt t="74022" x="5213350" y="3752850"/>
          <p14:tracePt t="74038" x="5213350" y="3733800"/>
          <p14:tracePt t="74057" x="5213350" y="3727450"/>
          <p14:tracePt t="74071" x="5213350" y="3714750"/>
          <p14:tracePt t="74089" x="5213350" y="3695700"/>
          <p14:tracePt t="74104" x="5213350" y="3689350"/>
          <p14:tracePt t="74122" x="5213350" y="3683000"/>
          <p14:tracePt t="74138" x="5213350" y="3676650"/>
          <p14:tracePt t="74155" x="5200650" y="3670300"/>
          <p14:tracePt t="74171" x="5175250" y="3651250"/>
          <p14:tracePt t="74191" x="5149850" y="3644900"/>
          <p14:tracePt t="74204" x="5130800" y="3638550"/>
          <p14:tracePt t="74221" x="5111750" y="3638550"/>
          <p14:tracePt t="74240" x="5099050" y="3638550"/>
          <p14:tracePt t="74255" x="5092700" y="3638550"/>
          <p14:tracePt t="74272" x="5080000" y="3638550"/>
          <p14:tracePt t="74288" x="5073650" y="3638550"/>
          <p14:tracePt t="74411" x="5060950" y="3638550"/>
          <p14:tracePt t="74415" x="4997450" y="3638550"/>
          <p14:tracePt t="74441" x="4972050" y="3638550"/>
          <p14:tracePt t="74688" x="0" y="0"/>
        </p14:tracePtLst>
        <p14:tracePtLst>
          <p14:tracePt t="83680" x="5251450" y="3340100"/>
          <p14:tracePt t="84108" x="5251450" y="3365500"/>
          <p14:tracePt t="84119" x="5251450" y="3371850"/>
          <p14:tracePt t="84136" x="5251450" y="3378200"/>
          <p14:tracePt t="84138" x="5251450" y="3390900"/>
          <p14:tracePt t="84153" x="5245100" y="3409950"/>
          <p14:tracePt t="84169" x="5245100" y="3416300"/>
          <p14:tracePt t="84188" x="5245100" y="3422650"/>
          <p14:tracePt t="84202" x="5245100" y="3435350"/>
          <p14:tracePt t="84220" x="5245100" y="3448050"/>
          <p14:tracePt t="84236" x="5245100" y="3454400"/>
          <p14:tracePt t="84254" x="5245100" y="3479800"/>
          <p14:tracePt t="84269" x="5245100" y="3498850"/>
          <p14:tracePt t="84287" x="5238750" y="3517900"/>
          <p14:tracePt t="84305" x="5238750" y="3530600"/>
          <p14:tracePt t="84319" x="5238750" y="3549650"/>
          <p14:tracePt t="84339" x="5232400" y="3594100"/>
          <p14:tracePt t="84352" x="5232400" y="3625850"/>
          <p14:tracePt t="84352" x="5232400" y="3644900"/>
          <p14:tracePt t="84374" x="5226050" y="3676650"/>
          <p14:tracePt t="84387" x="5226050" y="3695700"/>
          <p14:tracePt t="84405" x="5226050" y="3727450"/>
          <p14:tracePt t="84419" x="5226050" y="3746500"/>
          <p14:tracePt t="84436" x="5226050" y="3771900"/>
          <p14:tracePt t="84458" x="5226050" y="3784600"/>
          <p14:tracePt t="84470" x="5226050" y="3803650"/>
          <p14:tracePt t="84470" x="5226050" y="3816350"/>
          <p14:tracePt t="84493" x="5226050" y="3822700"/>
          <p14:tracePt t="84504" x="5226050" y="3854450"/>
          <p14:tracePt t="84521" x="5226050" y="3873500"/>
          <p14:tracePt t="84538" x="5226050" y="3905250"/>
          <p14:tracePt t="84552" x="5226050" y="3917950"/>
          <p14:tracePt t="84569" x="5226050" y="3937000"/>
          <p14:tracePt t="84585" x="5226050" y="3962400"/>
          <p14:tracePt t="84602" x="5226050" y="3987800"/>
          <p14:tracePt t="84618" x="5226050" y="4006850"/>
          <p14:tracePt t="84639" x="5226050" y="4025900"/>
          <p14:tracePt t="84654" x="5226050" y="4044950"/>
          <p14:tracePt t="84670" x="5226050" y="4064000"/>
          <p14:tracePt t="84686" x="5226050" y="4089400"/>
          <p14:tracePt t="84704" x="5226050" y="4095750"/>
          <p14:tracePt t="84719" x="5219700" y="4146550"/>
          <p14:tracePt t="84737" x="5219700" y="4171950"/>
          <p14:tracePt t="84755" x="5213350" y="4184650"/>
          <p14:tracePt t="84769" x="5213350" y="4216400"/>
          <p14:tracePt t="84788" x="5213350" y="4235450"/>
          <p14:tracePt t="84803" x="5213350" y="4248150"/>
          <p14:tracePt t="84837" x="5207000" y="4260850"/>
          <p14:tracePt t="84838" x="5207000" y="4267200"/>
          <p14:tracePt t="84854" x="5207000" y="4279900"/>
          <p14:tracePt t="84870" x="5207000" y="4286250"/>
          <p14:tracePt t="84886" x="5207000" y="4298950"/>
          <p14:tracePt t="84923" x="5207000" y="4311650"/>
          <p14:tracePt t="84924" x="5207000" y="4324350"/>
          <p14:tracePt t="84953" x="5207000" y="4362450"/>
          <p14:tracePt t="84954" x="5207000" y="4387850"/>
          <p14:tracePt t="84970" x="5207000" y="4413250"/>
          <p14:tracePt t="84986" x="5207000" y="4445000"/>
          <p14:tracePt t="85005" x="5200650" y="4464050"/>
          <p14:tracePt t="85020" x="5200650" y="4502150"/>
          <p14:tracePt t="85037" x="5200650" y="4527550"/>
          <p14:tracePt t="85054" x="5200650" y="4565650"/>
          <p14:tracePt t="85070" x="5200650" y="4597400"/>
          <p14:tracePt t="85087" x="5207000" y="4616450"/>
          <p14:tracePt t="85102" x="5207000" y="4629150"/>
          <p14:tracePt t="85120" x="5207000" y="4635500"/>
          <p14:tracePt t="85136" x="5207000" y="4641850"/>
          <p14:tracePt t="85153" x="5207000" y="4654550"/>
          <p14:tracePt t="85169" x="5213350" y="4673600"/>
          <p14:tracePt t="85185" x="5219700" y="4686300"/>
          <p14:tracePt t="85204" x="5219700" y="4692650"/>
          <p14:tracePt t="85219" x="5219700" y="4699000"/>
          <p14:tracePt t="85255" x="5226050" y="4699000"/>
          <p14:tracePt t="85295" x="5232400" y="4705350"/>
          <p14:tracePt t="85302" x="5238750" y="4705350"/>
          <p14:tracePt t="85341" x="5245100" y="4705350"/>
          <p14:tracePt t="85356" x="5264150" y="4705350"/>
          <p14:tracePt t="85367" x="5276850" y="4705350"/>
          <p14:tracePt t="85367" x="5283200" y="4705350"/>
          <p14:tracePt t="85387" x="5289550" y="4705350"/>
          <p14:tracePt t="85402" x="5308600" y="4705350"/>
          <p14:tracePt t="85420" x="5321300" y="4705350"/>
          <p14:tracePt t="85437" x="5334000" y="4705350"/>
          <p14:tracePt t="85437" x="5346700" y="4705350"/>
          <p14:tracePt t="85473" x="5359400" y="4705350"/>
          <p14:tracePt t="85487" x="5365750" y="4705350"/>
          <p14:tracePt t="85511" x="5372100" y="4705350"/>
          <p14:tracePt t="85516" x="5378450" y="4705350"/>
          <p14:tracePt t="85536" x="5391150" y="4705350"/>
          <p14:tracePt t="85552" x="5403850" y="4705350"/>
          <p14:tracePt t="85598" x="5416550" y="4705350"/>
          <p14:tracePt t="85602" x="5429250" y="4705350"/>
          <p14:tracePt t="85620" x="5454650" y="4705350"/>
          <p14:tracePt t="85639" x="5467350" y="4705350"/>
          <p14:tracePt t="85654" x="5486400" y="4711700"/>
          <p14:tracePt t="85669" x="5492750" y="4711700"/>
          <p14:tracePt t="85686" x="5499100" y="4711700"/>
          <p14:tracePt t="85701" x="5511800" y="4718050"/>
          <p14:tracePt t="85701" x="5524500" y="4718050"/>
          <p14:tracePt t="85737" x="5530850" y="4718050"/>
          <p14:tracePt t="85737" x="5537200" y="4718050"/>
          <p14:tracePt t="85775" x="5543550" y="4718050"/>
          <p14:tracePt t="85785" x="5556250" y="4718050"/>
          <p14:tracePt t="85803" x="5568950" y="4718050"/>
          <p14:tracePt t="85819" x="5600700" y="4718050"/>
          <p14:tracePt t="85853" x="5607050" y="4718050"/>
          <p14:tracePt t="85854" x="5613400" y="4718050"/>
          <p14:tracePt t="85890" x="5619750" y="4718050"/>
          <p14:tracePt t="85993" x="5613400" y="4692650"/>
          <p14:tracePt t="85999" x="5607050" y="4660900"/>
          <p14:tracePt t="86022" x="5607050" y="4641850"/>
          <p14:tracePt t="86035" x="5607050" y="4597400"/>
          <p14:tracePt t="86054" x="5607050" y="4578350"/>
          <p14:tracePt t="86069" x="5607050" y="4559300"/>
          <p14:tracePt t="86089" x="5607050" y="4533900"/>
          <p14:tracePt t="86102" x="5607050" y="4508500"/>
          <p14:tracePt t="86119" x="5607050" y="4476750"/>
          <p14:tracePt t="86119" x="5607050" y="4470400"/>
          <p14:tracePt t="86152" x="5607050" y="4457700"/>
          <p14:tracePt t="86153" x="5607050" y="4425950"/>
          <p14:tracePt t="86153" x="5607050" y="4419600"/>
          <p14:tracePt t="86172" x="5607050" y="4400550"/>
          <p14:tracePt t="86185" x="5607050" y="4387850"/>
          <p14:tracePt t="86204" x="5607050" y="4368800"/>
          <p14:tracePt t="86220" x="5607050" y="4337050"/>
          <p14:tracePt t="86238" x="5607050" y="4305300"/>
          <p14:tracePt t="86252" x="5607050" y="4273550"/>
          <p14:tracePt t="86269" x="5607050" y="4254500"/>
          <p14:tracePt t="86269" x="5607050" y="4235450"/>
          <p14:tracePt t="86287" x="5607050" y="4222750"/>
          <p14:tracePt t="86287" x="5607050" y="4210050"/>
          <p14:tracePt t="86302" x="5607050" y="4178300"/>
          <p14:tracePt t="86321" x="5607050" y="4146550"/>
          <p14:tracePt t="86336" x="5607050" y="4133850"/>
          <p14:tracePt t="86353" x="5607050" y="4095750"/>
          <p14:tracePt t="86369" x="5607050" y="4038600"/>
          <p14:tracePt t="86389" x="5607050" y="4013200"/>
          <p14:tracePt t="86403" x="5607050" y="3981450"/>
          <p14:tracePt t="86419" x="5607050" y="3949700"/>
          <p14:tracePt t="86453" x="5607050" y="3930650"/>
          <p14:tracePt t="86454" x="5607050" y="3911600"/>
          <p14:tracePt t="86472" x="5607050" y="3873500"/>
          <p14:tracePt t="86487" x="5607050" y="3803650"/>
          <p14:tracePt t="86521" x="5607050" y="3797300"/>
          <p14:tracePt t="86538" x="5607050" y="3784600"/>
          <p14:tracePt t="86553" x="5607050" y="3771900"/>
          <p14:tracePt t="86570" x="5607050" y="3746500"/>
          <p14:tracePt t="86570" x="5607050" y="3733800"/>
          <p14:tracePt t="86589" x="5607050" y="3727450"/>
          <p14:tracePt t="86603" x="5607050" y="3702050"/>
          <p14:tracePt t="86622" x="5600700" y="3683000"/>
          <p14:tracePt t="86637" x="5581650" y="3638550"/>
          <p14:tracePt t="86669" x="5575300" y="3632200"/>
          <p14:tracePt t="86689" x="5575300" y="3625850"/>
          <p14:tracePt t="86713" x="5562600" y="3613150"/>
          <p14:tracePt t="86722" x="5524500" y="3581400"/>
          <p14:tracePt t="86738" x="5518150" y="3568700"/>
          <p14:tracePt t="86753" x="5505450" y="3562350"/>
          <p14:tracePt t="86771" x="5486400" y="3556000"/>
          <p14:tracePt t="86786" x="5473700" y="3556000"/>
          <p14:tracePt t="86804" x="5473700" y="3549650"/>
          <p14:tracePt t="86820" x="5461000" y="3549650"/>
          <p14:tracePt t="86820" x="5454650" y="3549650"/>
          <p14:tracePt t="86853" x="5435600" y="3549650"/>
          <p14:tracePt t="86853" x="5397500" y="3549650"/>
          <p14:tracePt t="86869" x="5378450" y="3549650"/>
          <p14:tracePt t="86886" x="5346700" y="3549650"/>
          <p14:tracePt t="86902" x="5334000" y="3549650"/>
          <p14:tracePt t="86921" x="5321300" y="3549650"/>
          <p14:tracePt t="86953" x="5308600" y="3549650"/>
          <p14:tracePt t="86975" x="5302250" y="3549650"/>
          <p14:tracePt t="87015" x="5289550" y="3549650"/>
          <p14:tracePt t="87024" x="5276850" y="3549650"/>
          <p14:tracePt t="87036" x="5257800" y="3549650"/>
          <p14:tracePt t="87053" x="5251450" y="3549650"/>
          <p14:tracePt t="87070" x="5238750" y="3549650"/>
          <p14:tracePt t="87349" x="5238750" y="3556000"/>
          <p14:tracePt t="87360" x="5238750" y="3625850"/>
          <p14:tracePt t="87385" x="5238750" y="3683000"/>
          <p14:tracePt t="87404" x="5238750" y="3727450"/>
          <p14:tracePt t="87420" x="5238750" y="3752850"/>
          <p14:tracePt t="87420" x="5238750" y="3771900"/>
          <p14:tracePt t="87444" x="5238750" y="3803650"/>
          <p14:tracePt t="87470" x="5232400" y="3822700"/>
          <p14:tracePt t="87491" x="5232400" y="3835400"/>
          <p14:tracePt t="87505" x="5226050" y="3860800"/>
          <p14:tracePt t="87529" x="5226050" y="3879850"/>
          <p14:tracePt t="87529" x="5226050" y="3892550"/>
          <p14:tracePt t="87573" x="5219700" y="3905250"/>
          <p14:tracePt t="87574" x="5219700" y="3917950"/>
          <p14:tracePt t="87585" x="5219700" y="3943350"/>
          <p14:tracePt t="87601" x="5213350" y="3975100"/>
          <p14:tracePt t="87617" x="5207000" y="4032250"/>
          <p14:tracePt t="87636" x="5200650" y="4064000"/>
          <p14:tracePt t="87651" x="5200650" y="4083050"/>
          <p14:tracePt t="87669" x="5194300" y="4114800"/>
          <p14:tracePt t="87685" x="5194300" y="4127500"/>
          <p14:tracePt t="87702" x="5187950" y="4146550"/>
          <p14:tracePt t="87717" x="5187950" y="4178300"/>
          <p14:tracePt t="87735" x="5187950" y="4197350"/>
          <p14:tracePt t="87751" x="5187950" y="4210050"/>
          <p14:tracePt t="87768" x="5187950" y="4222750"/>
          <p14:tracePt t="87787" x="5187950" y="4229100"/>
          <p14:tracePt t="87802" x="5187950" y="4241800"/>
          <p14:tracePt t="87821" x="5187950" y="4248150"/>
          <p14:tracePt t="87836" x="5187950" y="4273550"/>
          <p14:tracePt t="87855" x="5187950" y="4292600"/>
          <p14:tracePt t="87869" x="5187950" y="4298950"/>
          <p14:tracePt t="87888" x="5187950" y="4305300"/>
          <p14:tracePt t="87919" x="5187950" y="4311650"/>
          <p14:tracePt t="87959" x="5187950" y="4324350"/>
          <p14:tracePt t="87961" x="5187950" y="4337050"/>
          <p14:tracePt t="87985" x="5187950" y="4362450"/>
          <p14:tracePt t="88004" x="5187950" y="4381500"/>
          <p14:tracePt t="88019" x="5187950" y="4394200"/>
          <p14:tracePt t="88037" x="5187950" y="4419600"/>
          <p14:tracePt t="88053" x="5187950" y="4445000"/>
          <p14:tracePt t="88070" x="5187950" y="4495800"/>
          <p14:tracePt t="88088" x="5187950" y="4527550"/>
          <p14:tracePt t="88103" x="5194300" y="4540250"/>
          <p14:tracePt t="88121" x="5194300" y="4559300"/>
          <p14:tracePt t="88135" x="5194300" y="4572000"/>
          <p14:tracePt t="88154" x="5194300" y="4578350"/>
          <p14:tracePt t="88170" x="5194300" y="4591050"/>
          <p14:tracePt t="88187" x="5194300" y="4597400"/>
          <p14:tracePt t="88202" x="5194300" y="4610100"/>
          <p14:tracePt t="88219" x="5194300" y="4616450"/>
          <p14:tracePt t="88236" x="5194300" y="4622800"/>
          <p14:tracePt t="88287" x="5207000" y="4635500"/>
          <p14:tracePt t="88296" x="5245100" y="4648200"/>
          <p14:tracePt t="88318" x="5270500" y="4654550"/>
          <p14:tracePt t="88337" x="5283200" y="4654550"/>
          <p14:tracePt t="88352" x="5302250" y="4654550"/>
          <p14:tracePt t="88369" x="5308600" y="4654550"/>
          <p14:tracePt t="88386" x="5334000" y="4654550"/>
          <p14:tracePt t="88403" x="5346700" y="4654550"/>
          <p14:tracePt t="88419" x="5378450" y="4654550"/>
          <p14:tracePt t="88457" x="5391150" y="4654550"/>
          <p14:tracePt t="88460" x="5397500" y="4654550"/>
          <p14:tracePt t="88470" x="5416550" y="4654550"/>
          <p14:tracePt t="88503" x="5422900" y="4654550"/>
          <p14:tracePt t="88505" x="5429250" y="4654550"/>
          <p14:tracePt t="88522" x="5441950" y="4654550"/>
          <p14:tracePt t="88536" x="5467350" y="4654550"/>
          <p14:tracePt t="88552" x="5480050" y="4654550"/>
          <p14:tracePt t="88568" x="5499100" y="4654550"/>
          <p14:tracePt t="88584" x="5511800" y="4654550"/>
          <p14:tracePt t="88584" x="5518150" y="4654550"/>
          <p14:tracePt t="88618" x="5530850" y="4654550"/>
          <p14:tracePt t="88619" x="5549900" y="4654550"/>
          <p14:tracePt t="88636" x="5556250" y="4654550"/>
          <p14:tracePt t="88650" x="5562600" y="4654550"/>
          <p14:tracePt t="88735" x="5562600" y="4648200"/>
          <p14:tracePt t="88745" x="5562600" y="4603750"/>
          <p14:tracePt t="88769" x="5562600" y="4546600"/>
          <p14:tracePt t="88788" x="5562600" y="4470400"/>
          <p14:tracePt t="88804" x="5562600" y="4419600"/>
          <p14:tracePt t="88804" x="5562600" y="4400550"/>
          <p14:tracePt t="88822" x="5562600" y="4387850"/>
          <p14:tracePt t="88836" x="5562600" y="4337050"/>
          <p14:tracePt t="88853" x="5562600" y="4305300"/>
          <p14:tracePt t="88870" x="5562600" y="4254500"/>
          <p14:tracePt t="88886" x="5562600" y="4229100"/>
          <p14:tracePt t="88886" x="5562600" y="4216400"/>
          <p14:tracePt t="88919" x="5562600" y="4197350"/>
          <p14:tracePt t="88921" x="5562600" y="4178300"/>
          <p14:tracePt t="88921" x="5562600" y="4159250"/>
          <p14:tracePt t="88940" x="5562600" y="4146550"/>
          <p14:tracePt t="88953" x="5562600" y="4133850"/>
          <p14:tracePt t="88972" x="5562600" y="4108450"/>
          <p14:tracePt t="88986" x="5562600" y="4083050"/>
          <p14:tracePt t="89002" x="5562600" y="4032250"/>
          <p14:tracePt t="89019" x="5562600" y="4006850"/>
          <p14:tracePt t="89036" x="5562600" y="3949700"/>
          <p14:tracePt t="89054" x="5562600" y="3917950"/>
          <p14:tracePt t="89070" x="5562600" y="3892550"/>
          <p14:tracePt t="89087" x="5562600" y="3860800"/>
          <p14:tracePt t="89103" x="5562600" y="3829050"/>
          <p14:tracePt t="89121" x="5562600" y="3790950"/>
          <p14:tracePt t="89136" x="5562600" y="3765550"/>
          <p14:tracePt t="89153" x="5562600" y="3752850"/>
          <p14:tracePt t="89170" x="5562600" y="3746500"/>
          <p14:tracePt t="89187" x="5562600" y="3733800"/>
          <p14:tracePt t="89204" x="5562600" y="3727450"/>
          <p14:tracePt t="89219" x="5562600" y="3714750"/>
          <p14:tracePt t="89238" x="5562600" y="3702050"/>
          <p14:tracePt t="89253" x="5562600" y="3683000"/>
          <p14:tracePt t="89273" x="5562600" y="3663950"/>
          <p14:tracePt t="89286" x="5562600" y="3657600"/>
          <p14:tracePt t="89302" x="5562600" y="3651250"/>
          <p14:tracePt t="89355" x="5549900" y="3638550"/>
          <p14:tracePt t="89365" x="5537200" y="3625850"/>
          <p14:tracePt t="89387" x="5518150" y="3625850"/>
          <p14:tracePt t="89403" x="5505450" y="3625850"/>
          <p14:tracePt t="89421" x="5492750" y="3625850"/>
          <p14:tracePt t="89452" x="5486400" y="3625850"/>
          <p14:tracePt t="89459" x="5467350" y="3625850"/>
          <p14:tracePt t="89471" x="5441950" y="3625850"/>
          <p14:tracePt t="89489" x="5429250" y="3625850"/>
          <p14:tracePt t="89507" x="5403850" y="3625850"/>
          <p14:tracePt t="89537" x="5391150" y="3625850"/>
          <p14:tracePt t="89556" x="5384800" y="3625850"/>
          <p14:tracePt t="89587" x="5378450" y="3625850"/>
          <p14:tracePt t="89611" x="5365750" y="3625850"/>
          <p14:tracePt t="89635" x="5334000" y="3625850"/>
          <p14:tracePt t="89640" x="5321300" y="3625850"/>
          <p14:tracePt t="89652" x="5314950" y="3625850"/>
          <p14:tracePt t="89667" x="5308600" y="3625850"/>
          <p14:tracePt t="89684" x="5283200" y="3625850"/>
          <p14:tracePt t="89700" x="5264150" y="3625850"/>
          <p14:tracePt t="89721" x="5257800" y="3625850"/>
          <p14:tracePt t="89736" x="5251450" y="3625850"/>
          <p14:tracePt t="89878" x="0" y="0"/>
        </p14:tracePtLst>
        <p14:tracePtLst>
          <p14:tracePt t="94913" x="4959350" y="3600450"/>
          <p14:tracePt t="95005" x="0" y="0"/>
        </p14:tracePtLst>
        <p14:tracePtLst>
          <p14:tracePt t="95049" x="4959350" y="3600450"/>
          <p14:tracePt t="95379" x="4940300" y="3594100"/>
          <p14:tracePt t="95379" x="4876800" y="3587750"/>
          <p14:tracePt t="95401" x="4870450" y="3587750"/>
          <p14:tracePt t="95419" x="4851400" y="3587750"/>
          <p14:tracePt t="95435" x="4832350" y="3587750"/>
          <p14:tracePt t="95454" x="4826000" y="3587750"/>
          <p14:tracePt t="95468" x="4800600" y="3587750"/>
          <p14:tracePt t="95485" x="4787900" y="3587750"/>
          <p14:tracePt t="95504" x="4781550" y="3587750"/>
          <p14:tracePt t="95540" x="4768850" y="3594100"/>
          <p14:tracePt t="95547" x="4711700" y="3651250"/>
          <p14:tracePt t="95567" x="4673600" y="3689350"/>
          <p14:tracePt t="95583" x="4616450" y="3733800"/>
          <p14:tracePt t="95599" x="4578350" y="3778250"/>
          <p14:tracePt t="95616" x="4521200" y="3829050"/>
          <p14:tracePt t="95634" x="4483100" y="3860800"/>
          <p14:tracePt t="95650" x="4457700" y="3892550"/>
          <p14:tracePt t="95666" x="4438650" y="3924300"/>
          <p14:tracePt t="95683" x="4432300" y="3943350"/>
          <p14:tracePt t="95699" x="4419600" y="3975100"/>
          <p14:tracePt t="95716" x="4400550" y="4019550"/>
          <p14:tracePt t="95733" x="4394200" y="4070350"/>
          <p14:tracePt t="95749" x="4394200" y="4089400"/>
          <p14:tracePt t="95766" x="4387850" y="4108450"/>
          <p14:tracePt t="95783" x="4387850" y="4140200"/>
          <p14:tracePt t="95800" x="4387850" y="4146550"/>
          <p14:tracePt t="95834" x="4387850" y="4159250"/>
          <p14:tracePt t="95850" x="4387850" y="4171950"/>
          <p14:tracePt t="95858" x="4387850" y="4191000"/>
          <p14:tracePt t="95867" x="4387850" y="4210050"/>
          <p14:tracePt t="95883" x="4413250" y="4241800"/>
          <p14:tracePt t="95901" x="4425950" y="4267200"/>
          <p14:tracePt t="95917" x="4445000" y="4298950"/>
          <p14:tracePt t="95933" x="4476750" y="4337050"/>
          <p14:tracePt t="95952" x="4502150" y="4362450"/>
          <p14:tracePt t="95967" x="4508500" y="4368800"/>
          <p14:tracePt t="95983" x="4527550" y="4394200"/>
          <p14:tracePt t="96000" x="4552950" y="4413250"/>
          <p14:tracePt t="96017" x="4572000" y="4432300"/>
          <p14:tracePt t="96033" x="4591050" y="4445000"/>
          <p14:tracePt t="96051" x="4629150" y="4470400"/>
          <p14:tracePt t="96067" x="4667250" y="4489450"/>
          <p14:tracePt t="96084" x="4711700" y="4508500"/>
          <p14:tracePt t="96101" x="4743450" y="4521200"/>
          <p14:tracePt t="96117" x="4775200" y="4527550"/>
          <p14:tracePt t="96135" x="4826000" y="4533900"/>
          <p14:tracePt t="96151" x="4883150" y="4540250"/>
          <p14:tracePt t="96170" x="4921250" y="4546600"/>
          <p14:tracePt t="96184" x="4946650" y="4546600"/>
          <p14:tracePt t="96202" x="4997450" y="4546600"/>
          <p14:tracePt t="96216" x="5048250" y="4546600"/>
          <p14:tracePt t="96233" x="5130800" y="4546600"/>
          <p14:tracePt t="96253" x="5168900" y="4546600"/>
          <p14:tracePt t="96268" x="5232400" y="4546600"/>
          <p14:tracePt t="96268" x="5270500" y="4546600"/>
          <p14:tracePt t="96286" x="5340350" y="4546600"/>
          <p14:tracePt t="96301" x="5384800" y="4540250"/>
          <p14:tracePt t="96318" x="5448300" y="4527550"/>
          <p14:tracePt t="96334" x="5486400" y="4514850"/>
          <p14:tracePt t="96352" x="5524500" y="4502150"/>
          <p14:tracePt t="96367" x="5568950" y="4470400"/>
          <p14:tracePt t="96385" x="5588000" y="4464050"/>
          <p14:tracePt t="96402" x="5594350" y="4464050"/>
          <p14:tracePt t="96418" x="5600700" y="4457700"/>
          <p14:tracePt t="96451" x="5607050" y="4457700"/>
          <p14:tracePt t="96495" x="5619750" y="4438650"/>
          <p14:tracePt t="96499" x="5632450" y="4400550"/>
          <p14:tracePt t="96516" x="5651500" y="4349750"/>
          <p14:tracePt t="96533" x="5670550" y="4298950"/>
          <p14:tracePt t="96550" x="5695950" y="4216400"/>
          <p14:tracePt t="96566" x="5721350" y="4146550"/>
          <p14:tracePt t="96583" x="5734050" y="4083050"/>
          <p14:tracePt t="96599" x="5753100" y="4019550"/>
          <p14:tracePt t="96617" x="5759450" y="3981450"/>
          <p14:tracePt t="96632" x="5759450" y="3930650"/>
          <p14:tracePt t="96649" x="5759450" y="3879850"/>
          <p14:tracePt t="96667" x="5759450" y="3854450"/>
          <p14:tracePt t="96683" x="5753100" y="3810000"/>
          <p14:tracePt t="96700" x="5727700" y="3778250"/>
          <p14:tracePt t="96716" x="5702300" y="3740150"/>
          <p14:tracePt t="96733" x="5619750" y="3663950"/>
          <p14:tracePt t="96750" x="5568950" y="3613150"/>
          <p14:tracePt t="96767" x="5524500" y="3568700"/>
          <p14:tracePt t="96783" x="5467350" y="3524250"/>
          <p14:tracePt t="96800" x="5403850" y="3473450"/>
          <p14:tracePt t="96816" x="5346700" y="3441700"/>
          <p14:tracePt t="96832" x="5321300" y="3435350"/>
          <p14:tracePt t="96849" x="5264150" y="3416300"/>
          <p14:tracePt t="96866" x="5194300" y="3409950"/>
          <p14:tracePt t="96883" x="5137150" y="3409950"/>
          <p14:tracePt t="96899" x="5099050" y="3409950"/>
          <p14:tracePt t="96916" x="5067300" y="3409950"/>
          <p14:tracePt t="96932" x="5041900" y="3409950"/>
          <p14:tracePt t="96950" x="4997450" y="3409950"/>
          <p14:tracePt t="96967" x="4946650" y="3409950"/>
          <p14:tracePt t="96983" x="4889500" y="3429000"/>
          <p14:tracePt t="97000" x="4819650" y="3441700"/>
          <p14:tracePt t="97016" x="4775200" y="3460750"/>
          <p14:tracePt t="97033" x="4730750" y="3486150"/>
          <p14:tracePt t="97049" x="4692650" y="3505200"/>
          <p14:tracePt t="97067" x="4679950" y="3511550"/>
          <p14:tracePt t="97083" x="4660900" y="3517900"/>
          <p14:tracePt t="97101" x="4648200" y="3524250"/>
          <p14:tracePt t="97116" x="4629150" y="3543300"/>
          <p14:tracePt t="97133" x="4610100" y="3562350"/>
          <p14:tracePt t="97149" x="4578350" y="3594100"/>
          <p14:tracePt t="97166" x="4552950" y="3638550"/>
          <p14:tracePt t="97183" x="4533900" y="3676650"/>
          <p14:tracePt t="97199" x="4502150" y="3727450"/>
          <p14:tracePt t="97218" x="4483100" y="3771900"/>
          <p14:tracePt t="97233" x="4470400" y="3803650"/>
          <p14:tracePt t="97250" x="4457700" y="3835400"/>
          <p14:tracePt t="97266" x="4451350" y="3867150"/>
          <p14:tracePt t="97283" x="4445000" y="3886200"/>
          <p14:tracePt t="97300" x="4438650" y="3911600"/>
          <p14:tracePt t="97316" x="4438650" y="3930650"/>
          <p14:tracePt t="97334" x="4438650" y="3962400"/>
          <p14:tracePt t="97349" x="4445000" y="3981450"/>
          <p14:tracePt t="97366" x="4451350" y="4019550"/>
          <p14:tracePt t="97383" x="4457700" y="4044950"/>
          <p14:tracePt t="97399" x="4470400" y="4076700"/>
          <p14:tracePt t="97416" x="4470400" y="4102100"/>
          <p14:tracePt t="97432" x="4476750" y="4121150"/>
          <p14:tracePt t="97451" x="4483100" y="4133850"/>
          <p14:tracePt t="97466" x="4495800" y="4178300"/>
          <p14:tracePt t="97483" x="4502150" y="4197350"/>
          <p14:tracePt t="97499" x="4514850" y="4216400"/>
          <p14:tracePt t="97499" x="4527550" y="4222750"/>
          <p14:tracePt t="97517" x="4565650" y="4260850"/>
          <p14:tracePt t="97533" x="4584700" y="4279900"/>
          <p14:tracePt t="97550" x="4616450" y="4305300"/>
          <p14:tracePt t="97566" x="4648200" y="4324350"/>
          <p14:tracePt t="97582" x="4679950" y="4343400"/>
          <p14:tracePt t="97599" x="4711700" y="4362450"/>
          <p14:tracePt t="97616" x="4737100" y="4381500"/>
          <p14:tracePt t="97633" x="4781550" y="4406900"/>
          <p14:tracePt t="97650" x="4794250" y="4413250"/>
          <p14:tracePt t="97667" x="4832350" y="4425950"/>
          <p14:tracePt t="97684" x="4864100" y="4445000"/>
          <p14:tracePt t="97700" x="4914900" y="4451350"/>
          <p14:tracePt t="97716" x="4984750" y="4457700"/>
          <p14:tracePt t="97733" x="5010150" y="4457700"/>
          <p14:tracePt t="97749" x="5041900" y="4457700"/>
          <p14:tracePt t="97766" x="5060950" y="4457700"/>
          <p14:tracePt t="97784" x="5086350" y="4457700"/>
          <p14:tracePt t="97801" x="5130800" y="4457700"/>
          <p14:tracePt t="97801" x="5149850" y="4457700"/>
          <p14:tracePt t="97820" x="5175250" y="4457700"/>
          <p14:tracePt t="97834" x="5219700" y="4457700"/>
          <p14:tracePt t="97852" x="5238750" y="4451350"/>
          <p14:tracePt t="97867" x="5264150" y="4438650"/>
          <p14:tracePt t="97886" x="5302250" y="4413250"/>
          <p14:tracePt t="97900" x="5340350" y="4381500"/>
          <p14:tracePt t="97917" x="5391150" y="4330700"/>
          <p14:tracePt t="97950" x="5422900" y="4311650"/>
          <p14:tracePt t="97952" x="5448300" y="4279900"/>
          <p14:tracePt t="97967" x="5473700" y="4241800"/>
          <p14:tracePt t="97983" x="5499100" y="4222750"/>
          <p14:tracePt t="98002" x="5511800" y="4203700"/>
          <p14:tracePt t="98018" x="5543550" y="4171950"/>
          <p14:tracePt t="98037" x="5562600" y="4152900"/>
          <p14:tracePt t="98052" x="5562600" y="4146550"/>
          <p14:tracePt t="98068" x="5568950" y="4140200"/>
          <p14:tracePt t="98084" x="5568950" y="4133850"/>
          <p14:tracePt t="98100" x="5568950" y="4121150"/>
          <p14:tracePt t="98118" x="5556250" y="4083050"/>
          <p14:tracePt t="98134" x="5518150" y="4038600"/>
          <p14:tracePt t="98152" x="5416550" y="3956050"/>
          <p14:tracePt t="98170" x="5353050" y="3886200"/>
          <p14:tracePt t="98186" x="5283200" y="3829050"/>
          <p14:tracePt t="98201" x="5200650" y="3759200"/>
          <p14:tracePt t="98218" x="5156200" y="3721100"/>
          <p14:tracePt t="98235" x="5118100" y="3683000"/>
          <p14:tracePt t="98251" x="5086350" y="3670300"/>
          <p14:tracePt t="98251" x="5086350" y="3663950"/>
          <p14:tracePt t="98269" x="5060950" y="3663950"/>
          <p14:tracePt t="98284" x="5048250" y="3663950"/>
          <p14:tracePt t="98301" x="5010150" y="3663950"/>
          <p14:tracePt t="98317" x="4959350" y="3663950"/>
          <p14:tracePt t="98336" x="4933950" y="3663950"/>
          <p14:tracePt t="98351" x="4902200" y="3663950"/>
          <p14:tracePt t="98368" x="4870450" y="3663950"/>
          <p14:tracePt t="98368" x="4845050" y="3663950"/>
          <p14:tracePt t="98387" x="4794250" y="3670300"/>
          <p14:tracePt t="98401" x="4756150" y="3689350"/>
          <p14:tracePt t="98419" x="4718050" y="3702050"/>
          <p14:tracePt t="98435" x="4692650" y="3708400"/>
          <p14:tracePt t="98435" x="4673600" y="3721100"/>
          <p14:tracePt t="98468" x="4654550" y="3727450"/>
          <p14:tracePt t="98471" x="4648200" y="3727450"/>
          <p14:tracePt t="98487" x="4641850" y="3733800"/>
          <p14:tracePt t="98502" x="4610100" y="3752850"/>
          <p14:tracePt t="98518" x="4572000" y="3784600"/>
          <p14:tracePt t="98552" x="4552950" y="3797300"/>
          <p14:tracePt t="98568" x="4552950" y="3803650"/>
          <p14:tracePt t="98601" x="4540250" y="3810000"/>
          <p14:tracePt t="98624" x="4533900" y="3810000"/>
          <p14:tracePt t="98635" x="4527550" y="3816350"/>
          <p14:tracePt t="98653" x="4521200" y="3822700"/>
          <p14:tracePt t="98687" x="4514850" y="3829050"/>
          <p14:tracePt t="98702" x="4508500" y="3841750"/>
          <p14:tracePt t="98725" x="4489450" y="3854450"/>
          <p14:tracePt t="98733" x="4483100" y="3879850"/>
          <p14:tracePt t="98753" x="4476750" y="3898900"/>
          <p14:tracePt t="98767" x="4476750" y="3911600"/>
          <p14:tracePt t="98785" x="4476750" y="3924300"/>
          <p14:tracePt t="98801" x="4476750" y="3943350"/>
          <p14:tracePt t="98818" x="4476750" y="3962400"/>
          <p14:tracePt t="98836" x="4476750" y="3987800"/>
          <p14:tracePt t="98851" x="4476750" y="4019550"/>
          <p14:tracePt t="98868" x="4476750" y="4051300"/>
          <p14:tracePt t="98884" x="4476750" y="4089400"/>
          <p14:tracePt t="98902" x="4483100" y="4121150"/>
          <p14:tracePt t="98902" x="4489450" y="4133850"/>
          <p14:tracePt t="98919" x="4489450" y="4140200"/>
          <p14:tracePt t="98919" x="4495800" y="4165600"/>
          <p14:tracePt t="98937" x="4502150" y="4178300"/>
          <p14:tracePt t="98951" x="4502150" y="4191000"/>
          <p14:tracePt t="98968" x="4502150" y="4203700"/>
          <p14:tracePt t="98985" x="4508500" y="4210050"/>
          <p14:tracePt t="99002" x="4527550" y="4235450"/>
          <p14:tracePt t="99018" x="4533900" y="4241800"/>
          <p14:tracePt t="99035" x="4552950" y="4260850"/>
          <p14:tracePt t="99052" x="4565650" y="4273550"/>
          <p14:tracePt t="99068" x="4591050" y="4292600"/>
          <p14:tracePt t="99085" x="4610100" y="4311650"/>
          <p14:tracePt t="99100" x="4616450" y="4318000"/>
          <p14:tracePt t="99150" x="4622800" y="4318000"/>
          <p14:tracePt t="99175" x="4629150" y="4318000"/>
          <p14:tracePt t="99213" x="4635500" y="4318000"/>
          <p14:tracePt t="99253" x="0" y="0"/>
        </p14:tracePtLst>
        <p14:tracePtLst>
          <p14:tracePt t="102346" x="4635500" y="4318000"/>
          <p14:tracePt t="102555" x="4616450" y="4318000"/>
          <p14:tracePt t="102562" x="4591050" y="4318000"/>
          <p14:tracePt t="102592" x="4584700" y="4318000"/>
          <p14:tracePt t="102633" x="4584700" y="4311650"/>
          <p14:tracePt t="102647" x="4578350" y="4305300"/>
          <p14:tracePt t="102670" x="4572000" y="4305300"/>
          <p14:tracePt t="102698" x="4546600" y="4241800"/>
          <p14:tracePt t="102700" x="4533900" y="4222750"/>
          <p14:tracePt t="102700" x="4527550" y="4210050"/>
          <p14:tracePt t="102717" x="4514850" y="4191000"/>
          <p14:tracePt t="102733" x="4508500" y="4171950"/>
          <p14:tracePt t="102770" x="4508500" y="4159250"/>
          <p14:tracePt t="102781" x="4502150" y="4133850"/>
          <p14:tracePt t="102799" x="4502150" y="4108450"/>
          <p14:tracePt t="102816" x="4502150" y="4038600"/>
          <p14:tracePt t="102835" x="4502150" y="4006850"/>
          <p14:tracePt t="102849" x="4502150" y="3956050"/>
          <p14:tracePt t="102867" x="4514850" y="3917950"/>
          <p14:tracePt t="102882" x="4527550" y="3867150"/>
          <p14:tracePt t="102900" x="4546600" y="3822700"/>
          <p14:tracePt t="102915" x="4546600" y="3816350"/>
          <p14:tracePt t="102934" x="4546600" y="3803650"/>
          <p14:tracePt t="102949" x="4559300" y="3778250"/>
          <p14:tracePt t="102966" x="4559300" y="3771900"/>
          <p14:tracePt t="102982" x="4565650" y="3759200"/>
          <p14:tracePt t="102998" x="4578350" y="3733800"/>
          <p14:tracePt t="103016" x="4610100" y="3695700"/>
          <p14:tracePt t="103032" x="4635500" y="3651250"/>
          <p14:tracePt t="103032" x="4648200" y="3644900"/>
          <p14:tracePt t="103050" x="4692650" y="3594100"/>
          <p14:tracePt t="103067" x="4724400" y="3568700"/>
          <p14:tracePt t="103083" x="4743450" y="3549650"/>
          <p14:tracePt t="103099" x="4762500" y="3536950"/>
          <p14:tracePt t="103116" x="4781550" y="3524250"/>
          <p14:tracePt t="103132" x="4787900" y="3524250"/>
          <p14:tracePt t="103149" x="4794250" y="3524250"/>
          <p14:tracePt t="103149" x="4806950" y="3524250"/>
          <p14:tracePt t="103167" x="4813300" y="3524250"/>
          <p14:tracePt t="103182" x="4832350" y="3524250"/>
          <p14:tracePt t="103237" x="4845050" y="3524250"/>
          <p14:tracePt t="103250" x="4870450" y="3524250"/>
          <p14:tracePt t="103266" x="4895850" y="3524250"/>
          <p14:tracePt t="103283" x="4927600" y="3536950"/>
          <p14:tracePt t="103299" x="4946650" y="3543300"/>
          <p14:tracePt t="103316" x="4965700" y="3549650"/>
          <p14:tracePt t="103332" x="4972050" y="3556000"/>
          <p14:tracePt t="103349" x="4984750" y="3568700"/>
          <p14:tracePt t="103366" x="4997450" y="3581400"/>
          <p14:tracePt t="103383" x="5010150" y="3587750"/>
          <p14:tracePt t="103399" x="5029200" y="3613150"/>
          <p14:tracePt t="103416" x="5041900" y="3619500"/>
          <p14:tracePt t="103433" x="5048250" y="3632200"/>
          <p14:tracePt t="103449" x="5067300" y="3651250"/>
          <p14:tracePt t="103469" x="5080000" y="3663950"/>
          <p14:tracePt t="103483" x="5086350" y="3676650"/>
          <p14:tracePt t="103516" x="5099050" y="3702050"/>
          <p14:tracePt t="103517" x="5111750" y="3740150"/>
          <p14:tracePt t="103533" x="5111750" y="3752850"/>
          <p14:tracePt t="103550" x="5118100" y="3778250"/>
          <p14:tracePt t="103567" x="5118100" y="3810000"/>
          <p14:tracePt t="103584" x="5118100" y="3829050"/>
          <p14:tracePt t="103600" x="5118100" y="3867150"/>
          <p14:tracePt t="103619" x="5118100" y="3886200"/>
          <p14:tracePt t="103633" x="5118100" y="3917950"/>
          <p14:tracePt t="103651" x="5118100" y="3949700"/>
          <p14:tracePt t="103665" x="5118100" y="3981450"/>
          <p14:tracePt t="103683" x="5118100" y="4000500"/>
          <p14:tracePt t="103699" x="5118100" y="4013200"/>
          <p14:tracePt t="103716" x="5118100" y="4032250"/>
          <p14:tracePt t="103734" x="5118100" y="4057650"/>
          <p14:tracePt t="103750" x="5118100" y="4095750"/>
          <p14:tracePt t="103767" x="5111750" y="4127500"/>
          <p14:tracePt t="103784" x="5105400" y="4191000"/>
          <p14:tracePt t="103801" x="5092700" y="4260850"/>
          <p14:tracePt t="103819" x="5086350" y="4292600"/>
          <p14:tracePt t="103834" x="5073650" y="4311650"/>
          <p14:tracePt t="103849" x="5060950" y="4349750"/>
          <p14:tracePt t="103867" x="5048250" y="4375150"/>
          <p14:tracePt t="103882" x="5035550" y="4406900"/>
          <p14:tracePt t="103899" x="5016500" y="4445000"/>
          <p14:tracePt t="103917" x="4997450" y="4451350"/>
          <p14:tracePt t="103933" x="4965700" y="4489450"/>
          <p14:tracePt t="103950" x="4946650" y="4495800"/>
          <p14:tracePt t="103966" x="4927600" y="4514850"/>
          <p14:tracePt t="103984" x="4902200" y="4527550"/>
          <p14:tracePt t="103999" x="4876800" y="4552950"/>
          <p14:tracePt t="104018" x="4857750" y="4559300"/>
          <p14:tracePt t="104032" x="4819650" y="4572000"/>
          <p14:tracePt t="104049" x="4781550" y="4584700"/>
          <p14:tracePt t="104067" x="4768850" y="4591050"/>
          <p14:tracePt t="104082" x="4762500" y="4591050"/>
          <p14:tracePt t="104100" x="4737100" y="4597400"/>
          <p14:tracePt t="104116" x="4711700" y="4597400"/>
          <p14:tracePt t="104133" x="4692650" y="4597400"/>
          <p14:tracePt t="104149" x="4667250" y="4603750"/>
          <p14:tracePt t="104167" x="4629150" y="4603750"/>
          <p14:tracePt t="104183" x="4603750" y="4603750"/>
          <p14:tracePt t="104199" x="4578350" y="4603750"/>
          <p14:tracePt t="104217" x="4559300" y="4603750"/>
          <p14:tracePt t="104232" x="4527550" y="4603750"/>
          <p14:tracePt t="104232" x="4514850" y="4603750"/>
          <p14:tracePt t="104253" x="4483100" y="4578350"/>
          <p14:tracePt t="104267" x="4438650" y="4533900"/>
          <p14:tracePt t="104284" x="4387850" y="4483100"/>
          <p14:tracePt t="104300" x="4349750" y="4425950"/>
          <p14:tracePt t="104318" x="4349750" y="4419600"/>
          <p14:tracePt t="104333" x="4343400" y="4406900"/>
          <p14:tracePt t="104350" x="4330700" y="4381500"/>
          <p14:tracePt t="104367" x="4330700" y="4368800"/>
          <p14:tracePt t="104383" x="4324350" y="4343400"/>
          <p14:tracePt t="104400" x="4311650" y="4318000"/>
          <p14:tracePt t="104416" x="4305300" y="4286250"/>
          <p14:tracePt t="104434" x="4298950" y="4254500"/>
          <p14:tracePt t="104449" x="4292600" y="4222750"/>
          <p14:tracePt t="104449" x="4292600" y="4216400"/>
          <p14:tracePt t="104484" x="4286250" y="4184650"/>
          <p14:tracePt t="104486" x="4279900" y="4152900"/>
          <p14:tracePt t="104502" x="4267200" y="4108450"/>
          <p14:tracePt t="104517" x="4267200" y="4089400"/>
          <p14:tracePt t="104535" x="4260850" y="4038600"/>
          <p14:tracePt t="104551" x="4260850" y="4013200"/>
          <p14:tracePt t="104567" x="4260850" y="3968750"/>
          <p14:tracePt t="104567" x="4260850" y="3943350"/>
          <p14:tracePt t="104585" x="4260850" y="3930650"/>
          <p14:tracePt t="104602" x="4267200" y="3898900"/>
          <p14:tracePt t="104618" x="4273550" y="3879850"/>
          <p14:tracePt t="104635" x="4286250" y="3860800"/>
          <p14:tracePt t="104650" x="4292600" y="3848100"/>
          <p14:tracePt t="104667" x="4311650" y="3829050"/>
          <p14:tracePt t="104684" x="4343400" y="3797300"/>
          <p14:tracePt t="104703" x="4349750" y="3784600"/>
          <p14:tracePt t="104717" x="4368800" y="3771900"/>
          <p14:tracePt t="104737" x="4387850" y="3765550"/>
          <p14:tracePt t="104751" x="4425950" y="3733800"/>
          <p14:tracePt t="104770" x="4457700" y="3714750"/>
          <p14:tracePt t="104783" x="4495800" y="3702050"/>
          <p14:tracePt t="104801" x="4508500" y="3695700"/>
          <p14:tracePt t="104818" x="4521200" y="3689350"/>
          <p14:tracePt t="104832" x="4546600" y="3683000"/>
          <p14:tracePt t="104849" x="4572000" y="3676650"/>
          <p14:tracePt t="104866" x="4578350" y="3676650"/>
          <p14:tracePt t="104882" x="4597400" y="3676650"/>
          <p14:tracePt t="104899" x="4622800" y="3676650"/>
          <p14:tracePt t="104917" x="4667250" y="3676650"/>
          <p14:tracePt t="104934" x="4692650" y="3670300"/>
          <p14:tracePt t="104950" x="4711700" y="3670300"/>
          <p14:tracePt t="104966" x="4730750" y="3670300"/>
          <p14:tracePt t="104983" x="4743450" y="3670300"/>
          <p14:tracePt t="105001" x="4756150" y="3670300"/>
          <p14:tracePt t="105015" x="4775200" y="3670300"/>
          <p14:tracePt t="105032" x="4800600" y="3670300"/>
          <p14:tracePt t="105049" x="4813300" y="3676650"/>
          <p14:tracePt t="105067" x="4832350" y="3695700"/>
          <p14:tracePt t="105083" x="4845050" y="3708400"/>
          <p14:tracePt t="105100" x="4870450" y="3727450"/>
          <p14:tracePt t="105117" x="4895850" y="3746500"/>
          <p14:tracePt t="105133" x="4927600" y="3771900"/>
          <p14:tracePt t="105152" x="4946650" y="3790950"/>
          <p14:tracePt t="105168" x="4959350" y="3810000"/>
          <p14:tracePt t="105184" x="4972050" y="3822700"/>
          <p14:tracePt t="105200" x="4978400" y="3829050"/>
          <p14:tracePt t="105218" x="4984750" y="3829050"/>
          <p14:tracePt t="105233" x="4991100" y="3841750"/>
          <p14:tracePt t="105250" x="4997450" y="3854450"/>
          <p14:tracePt t="105269" x="5003800" y="3879850"/>
          <p14:tracePt t="105283" x="5003800" y="3911600"/>
          <p14:tracePt t="105300" x="5010150" y="3937000"/>
          <p14:tracePt t="105317" x="5010150" y="3968750"/>
          <p14:tracePt t="105334" x="5010150" y="3994150"/>
          <p14:tracePt t="105350" x="5010150" y="4019550"/>
          <p14:tracePt t="105368" x="5010150" y="4051300"/>
          <p14:tracePt t="105383" x="5010150" y="4076700"/>
          <p14:tracePt t="105400" x="5010150" y="4102100"/>
          <p14:tracePt t="105418" x="5010150" y="4127500"/>
          <p14:tracePt t="105434" x="5010150" y="4140200"/>
          <p14:tracePt t="105434" x="5010150" y="4146550"/>
          <p14:tracePt t="105467" x="5010150" y="4165600"/>
          <p14:tracePt t="105470" x="5010150" y="4178300"/>
          <p14:tracePt t="105486" x="5010150" y="4184650"/>
          <p14:tracePt t="105503" x="5010150" y="4210050"/>
          <p14:tracePt t="105520" x="5010150" y="4241800"/>
          <p14:tracePt t="105533" x="4997450" y="4305300"/>
          <p14:tracePt t="105555" x="4991100" y="4324350"/>
          <p14:tracePt t="105565" x="4978400" y="4356100"/>
          <p14:tracePt t="105583" x="4953000" y="4381500"/>
          <p14:tracePt t="105583" x="4946650" y="4394200"/>
          <p14:tracePt t="105602" x="4940300" y="4413250"/>
          <p14:tracePt t="105616" x="4902200" y="4451350"/>
          <p14:tracePt t="105635" x="4876800" y="4470400"/>
          <p14:tracePt t="105649" x="4851400" y="4483100"/>
          <p14:tracePt t="105666" x="4832350" y="4495800"/>
          <p14:tracePt t="105684" x="4813300" y="4502150"/>
          <p14:tracePt t="105702" x="4787900" y="4514850"/>
          <p14:tracePt t="105718" x="4768850" y="4521200"/>
          <p14:tracePt t="105733" x="4749800" y="4521200"/>
          <p14:tracePt t="105752" x="4730750" y="4521200"/>
          <p14:tracePt t="105767" x="4711700" y="4521200"/>
          <p14:tracePt t="105767" x="4705350" y="4521200"/>
          <p14:tracePt t="105786" x="4699000" y="4521200"/>
          <p14:tracePt t="105800" x="4660900" y="4521200"/>
          <p14:tracePt t="105821" x="4641850" y="4521200"/>
          <p14:tracePt t="105834" x="4610100" y="4514850"/>
          <p14:tracePt t="105850" x="4578350" y="4489450"/>
          <p14:tracePt t="105868" x="4533900" y="4451350"/>
          <p14:tracePt t="105883" x="4514850" y="4438650"/>
          <p14:tracePt t="105902" x="4476750" y="4394200"/>
          <p14:tracePt t="105917" x="4438650" y="4362450"/>
          <p14:tracePt t="105950" x="4425950" y="4343400"/>
          <p14:tracePt t="105951" x="4419600" y="4337050"/>
          <p14:tracePt t="105968" x="4419600" y="4330700"/>
          <p14:tracePt t="105984" x="4419600" y="4311650"/>
          <p14:tracePt t="106003" x="4419600" y="4298950"/>
          <p14:tracePt t="106016" x="4419600" y="4254500"/>
          <p14:tracePt t="106034" x="4419600" y="4235450"/>
          <p14:tracePt t="106052" x="4419600" y="4191000"/>
          <p14:tracePt t="106067" x="4419600" y="4159250"/>
          <p14:tracePt t="106084" x="4419600" y="4114800"/>
          <p14:tracePt t="106100" x="4419600" y="4076700"/>
          <p14:tracePt t="106121" x="4419600" y="4070350"/>
          <p14:tracePt t="106133" x="4419600" y="4038600"/>
          <p14:tracePt t="106152" x="4419600" y="4032250"/>
          <p14:tracePt t="106166" x="4406900" y="3987800"/>
          <p14:tracePt t="106184" x="4406900" y="3962400"/>
          <p14:tracePt t="106201" x="4406900" y="3930650"/>
          <p14:tracePt t="106217" x="4413250" y="3911600"/>
          <p14:tracePt t="106217" x="4413250" y="3905250"/>
          <p14:tracePt t="106249" x="4419600" y="3886200"/>
          <p14:tracePt t="106250" x="4425950" y="3879850"/>
          <p14:tracePt t="106269" x="4438650" y="3860800"/>
          <p14:tracePt t="106284" x="4438650" y="3854450"/>
          <p14:tracePt t="106302" x="4451350" y="3841750"/>
          <p14:tracePt t="106317" x="4470400" y="3822700"/>
          <p14:tracePt t="106334" x="4527550" y="3784600"/>
          <p14:tracePt t="106352" x="4546600" y="3778250"/>
          <p14:tracePt t="106367" x="4572000" y="3752850"/>
          <p14:tracePt t="106385" x="4584700" y="3752850"/>
          <p14:tracePt t="106400" x="4591050" y="3752850"/>
          <p14:tracePt t="106419" x="4597400" y="3752850"/>
          <p14:tracePt t="106435" x="4610100" y="3752850"/>
          <p14:tracePt t="106435" x="4622800" y="3746500"/>
          <p14:tracePt t="106467" x="4648200" y="3746500"/>
          <p14:tracePt t="106484" x="4679950" y="3746500"/>
          <p14:tracePt t="106486" x="4711700" y="3746500"/>
          <p14:tracePt t="106505" x="4724400" y="3746500"/>
          <p14:tracePt t="106519" x="4737100" y="3746500"/>
          <p14:tracePt t="106560" x="4749800" y="3746500"/>
          <p14:tracePt t="106587" x="4768850" y="3746500"/>
          <p14:tracePt t="106587" x="4800600" y="3746500"/>
          <p14:tracePt t="106601" x="4832350" y="3759200"/>
          <p14:tracePt t="106614" x="4845050" y="3765550"/>
          <p14:tracePt t="106631" x="4870450" y="3784600"/>
          <p14:tracePt t="106648" x="4883150" y="3797300"/>
          <p14:tracePt t="106665" x="4895850" y="3803650"/>
          <p14:tracePt t="106665" x="4902200" y="3810000"/>
          <p14:tracePt t="106685" x="4914900" y="3822700"/>
          <p14:tracePt t="106699" x="4940300" y="3848100"/>
          <p14:tracePt t="106717" x="4972050" y="3873500"/>
          <p14:tracePt t="106733" x="5003800" y="3905250"/>
          <p14:tracePt t="106752" x="5041900" y="3930650"/>
          <p14:tracePt t="106766" x="5048250" y="3943350"/>
          <p14:tracePt t="106782" x="5067300" y="3962400"/>
          <p14:tracePt t="106818" x="5080000" y="3975100"/>
          <p14:tracePt t="106820" x="5086350" y="3975100"/>
          <p14:tracePt t="106855" x="5086350" y="3981450"/>
          <p14:tracePt t="106956" x="5086350" y="4000500"/>
          <p14:tracePt t="106983" x="5080000" y="4051300"/>
          <p14:tracePt t="106985" x="5073650" y="4070350"/>
          <p14:tracePt t="107001" x="5054600" y="4102100"/>
          <p14:tracePt t="107001" x="5048250" y="4114800"/>
          <p14:tracePt t="107020" x="5035550" y="4133850"/>
          <p14:tracePt t="107033" x="5022850" y="4171950"/>
          <p14:tracePt t="107053" x="5016500" y="4184650"/>
          <p14:tracePt t="107067" x="5003800" y="4229100"/>
          <p14:tracePt t="107084" x="4991100" y="4248150"/>
          <p14:tracePt t="107102" x="4972050" y="4298950"/>
          <p14:tracePt t="107117" x="4965700" y="4311650"/>
          <p14:tracePt t="107117" x="4959350" y="4337050"/>
          <p14:tracePt t="107135" x="4953000" y="4337050"/>
          <p14:tracePt t="107149" x="4946650" y="4356100"/>
          <p14:tracePt t="107169" x="4940300" y="4362450"/>
          <p14:tracePt t="107184" x="4933950" y="4368800"/>
          <p14:tracePt t="107200" x="4921250" y="4381500"/>
          <p14:tracePt t="107216" x="4902200" y="4387850"/>
          <p14:tracePt t="107233" x="4864100" y="4400550"/>
          <p14:tracePt t="107253" x="4851400" y="4406900"/>
          <p14:tracePt t="107266" x="4845050" y="4406900"/>
          <p14:tracePt t="107311" x="4838700" y="4406900"/>
          <p14:tracePt t="107314" x="4826000" y="4406900"/>
          <p14:tracePt t="107333" x="4794250" y="4406900"/>
          <p14:tracePt t="107351" x="4762500" y="4406900"/>
          <p14:tracePt t="107367" x="4749800" y="4406900"/>
          <p14:tracePt t="107471" x="0" y="0"/>
        </p14:tracePtLst>
        <p14:tracePtLst>
          <p14:tracePt t="114063" x="4749800" y="4406900"/>
          <p14:tracePt t="114256" x="4743450" y="4406900"/>
          <p14:tracePt t="114282" x="4730750" y="4406900"/>
          <p14:tracePt t="114302" x="4705350" y="4400550"/>
          <p14:tracePt t="114326" x="4686300" y="4387850"/>
          <p14:tracePt t="114350" x="4660900" y="4362450"/>
          <p14:tracePt t="114373" x="4641850" y="4343400"/>
          <p14:tracePt t="114393" x="4603750" y="4311650"/>
          <p14:tracePt t="114421" x="4584700" y="4292600"/>
          <p14:tracePt t="114435" x="4546600" y="4241800"/>
          <p14:tracePt t="114435" x="4540250" y="4235450"/>
          <p14:tracePt t="114483" x="4533900" y="4222750"/>
          <p14:tracePt t="114489" x="4521200" y="4203700"/>
          <p14:tracePt t="114501" x="4514850" y="4197350"/>
          <p14:tracePt t="114521" x="4514850" y="4184650"/>
          <p14:tracePt t="114521" x="4514850" y="4178300"/>
          <p14:tracePt t="114538" x="4514850" y="4152900"/>
          <p14:tracePt t="114549" x="4514850" y="4083050"/>
          <p14:tracePt t="114569" x="4514850" y="4051300"/>
          <p14:tracePt t="114585" x="4514850" y="4006850"/>
          <p14:tracePt t="114600" x="4514850" y="3956050"/>
          <p14:tracePt t="114618" x="4521200" y="3905250"/>
          <p14:tracePt t="114635" x="4533900" y="3867150"/>
          <p14:tracePt t="114652" x="4552950" y="3803650"/>
          <p14:tracePt t="114665" x="4572000" y="3733800"/>
          <p14:tracePt t="114681" x="4591050" y="3676650"/>
          <p14:tracePt t="114681" x="4610100" y="3651250"/>
          <p14:tracePt t="114699" x="4616450" y="3632200"/>
          <p14:tracePt t="114714" x="4635500" y="3594100"/>
          <p14:tracePt t="114732" x="4667250" y="3562350"/>
          <p14:tracePt t="114748" x="4692650" y="3524250"/>
          <p14:tracePt t="114767" x="4737100" y="3486150"/>
          <p14:tracePt t="114781" x="4813300" y="3435350"/>
          <p14:tracePt t="114800" x="4851400" y="3409950"/>
          <p14:tracePt t="114815" x="4889500" y="3384550"/>
          <p14:tracePt t="114832" x="4927600" y="3371850"/>
          <p14:tracePt t="114851" x="4972050" y="3346450"/>
          <p14:tracePt t="114865" x="5041900" y="3321050"/>
          <p14:tracePt t="114883" x="5130800" y="3289300"/>
          <p14:tracePt t="114898" x="5219700" y="3263900"/>
          <p14:tracePt t="114919" x="5245100" y="3257550"/>
          <p14:tracePt t="114933" x="5276850" y="3257550"/>
          <p14:tracePt t="114951" x="5295900" y="3257550"/>
          <p14:tracePt t="114965" x="5321300" y="3257550"/>
          <p14:tracePt t="114982" x="5353050" y="3257550"/>
          <p14:tracePt t="114982" x="5378450" y="3257550"/>
          <p14:tracePt t="115015" x="5429250" y="3257550"/>
          <p14:tracePt t="115017" x="5473700" y="3263900"/>
          <p14:tracePt t="115017" x="5492750" y="3270250"/>
          <p14:tracePt t="115034" x="5537200" y="3295650"/>
          <p14:tracePt t="115049" x="5600700" y="3314700"/>
          <p14:tracePt t="115069" x="5645150" y="3340100"/>
          <p14:tracePt t="115082" x="5683250" y="3359150"/>
          <p14:tracePt t="115099" x="5721350" y="3397250"/>
          <p14:tracePt t="115115" x="5740400" y="3409950"/>
          <p14:tracePt t="115132" x="5765800" y="3435350"/>
          <p14:tracePt t="115150" x="5791200" y="3454400"/>
          <p14:tracePt t="115165" x="5829300" y="3505200"/>
          <p14:tracePt t="115184" x="5873750" y="3575050"/>
          <p14:tracePt t="115199" x="5899150" y="3619500"/>
          <p14:tracePt t="115218" x="5924550" y="3670300"/>
          <p14:tracePt t="115232" x="5949950" y="3727450"/>
          <p14:tracePt t="115251" x="5956300" y="3740150"/>
          <p14:tracePt t="115265" x="5969000" y="3778250"/>
          <p14:tracePt t="115282" x="5969000" y="3790950"/>
          <p14:tracePt t="115300" x="5969000" y="3822700"/>
          <p14:tracePt t="115315" x="5969000" y="3854450"/>
          <p14:tracePt t="115332" x="5969000" y="3898900"/>
          <p14:tracePt t="115349" x="5969000" y="3949700"/>
          <p14:tracePt t="115367" x="5969000" y="3994150"/>
          <p14:tracePt t="115381" x="5969000" y="4025900"/>
          <p14:tracePt t="115400" x="5969000" y="4057650"/>
          <p14:tracePt t="115415" x="5949950" y="4108450"/>
          <p14:tracePt t="115432" x="5937250" y="4152900"/>
          <p14:tracePt t="115454" x="5918200" y="4191000"/>
          <p14:tracePt t="115468" x="5899150" y="4241800"/>
          <p14:tracePt t="115485" x="5848350" y="4362450"/>
          <p14:tracePt t="115517" x="5822950" y="4400550"/>
          <p14:tracePt t="115533" x="5797550" y="4451350"/>
          <p14:tracePt t="115533" x="5784850" y="4476750"/>
          <p14:tracePt t="115551" x="5778500" y="4495800"/>
          <p14:tracePt t="115566" x="5727700" y="4565650"/>
          <p14:tracePt t="115583" x="5695950" y="4597400"/>
          <p14:tracePt t="115600" x="5657850" y="4635500"/>
          <p14:tracePt t="115614" x="5619750" y="4654550"/>
          <p14:tracePt t="115633" x="5588000" y="4673600"/>
          <p14:tracePt t="115647" x="5556250" y="4686300"/>
          <p14:tracePt t="115663" x="5499100" y="4724400"/>
          <p14:tracePt t="115682" x="5448300" y="4756150"/>
          <p14:tracePt t="115700" x="5397500" y="4781550"/>
          <p14:tracePt t="115715" x="5327650" y="4813300"/>
          <p14:tracePt t="115732" x="5264150" y="4838700"/>
          <p14:tracePt t="115765" x="5200650" y="4851400"/>
          <p14:tracePt t="115766" x="5143500" y="4876800"/>
          <p14:tracePt t="115782" x="5073650" y="4889500"/>
          <p14:tracePt t="115799" x="5029200" y="4889500"/>
          <p14:tracePt t="115818" x="4978400" y="4895850"/>
          <p14:tracePt t="115832" x="4946650" y="4895850"/>
          <p14:tracePt t="115851" x="4902200" y="4895850"/>
          <p14:tracePt t="115865" x="4857750" y="4889500"/>
          <p14:tracePt t="115882" x="4775200" y="4845050"/>
          <p14:tracePt t="115899" x="4667250" y="4800600"/>
          <p14:tracePt t="115917" x="4622800" y="4775200"/>
          <p14:tracePt t="115933" x="4591050" y="4756150"/>
          <p14:tracePt t="115948" x="4572000" y="4737100"/>
          <p14:tracePt t="115967" x="4533900" y="4699000"/>
          <p14:tracePt t="115982" x="4502150" y="4673600"/>
          <p14:tracePt t="116000" x="4476750" y="4654550"/>
          <p14:tracePt t="116015" x="4419600" y="4603750"/>
          <p14:tracePt t="116031" x="4400550" y="4591050"/>
          <p14:tracePt t="116049" x="4375150" y="4565650"/>
          <p14:tracePt t="116066" x="4368800" y="4559300"/>
          <p14:tracePt t="116082" x="4343400" y="4527550"/>
          <p14:tracePt t="116098" x="4318000" y="4495800"/>
          <p14:tracePt t="116098" x="4311650" y="4476750"/>
          <p14:tracePt t="116118" x="4286250" y="4451350"/>
          <p14:tracePt t="116132" x="4248150" y="4381500"/>
          <p14:tracePt t="116150" x="4235450" y="4349750"/>
          <p14:tracePt t="116165" x="4222750" y="4311650"/>
          <p14:tracePt t="116183" x="4216400" y="4279900"/>
          <p14:tracePt t="116199" x="4203700" y="4229100"/>
          <p14:tracePt t="116215" x="4203700" y="4203700"/>
          <p14:tracePt t="116215" x="4197350" y="4178300"/>
          <p14:tracePt t="116234" x="4197350" y="4152900"/>
          <p14:tracePt t="116249" x="4197350" y="4121150"/>
          <p14:tracePt t="116267" x="4197350" y="4089400"/>
          <p14:tracePt t="116282" x="4197350" y="4076700"/>
          <p14:tracePt t="116300" x="4197350" y="4051300"/>
          <p14:tracePt t="116315" x="4197350" y="4038600"/>
          <p14:tracePt t="116332" x="4210050" y="3994150"/>
          <p14:tracePt t="116350" x="4222750" y="3949700"/>
          <p14:tracePt t="116365" x="4248150" y="3905250"/>
          <p14:tracePt t="116383" x="4279900" y="3848100"/>
          <p14:tracePt t="116399" x="4298950" y="3810000"/>
          <p14:tracePt t="116417" x="4318000" y="3784600"/>
          <p14:tracePt t="116433" x="4343400" y="3752850"/>
          <p14:tracePt t="116433" x="4349750" y="3740150"/>
          <p14:tracePt t="116453" x="4394200" y="3708400"/>
          <p14:tracePt t="116467" x="4445000" y="3670300"/>
          <p14:tracePt t="116499" x="4508500" y="3638550"/>
          <p14:tracePt t="116500" x="4559300" y="3613150"/>
          <p14:tracePt t="116517" x="4603750" y="3575050"/>
          <p14:tracePt t="116533" x="4622800" y="3568700"/>
          <p14:tracePt t="116550" x="4648200" y="3556000"/>
          <p14:tracePt t="116568" x="4660900" y="3556000"/>
          <p14:tracePt t="116583" x="4673600" y="3556000"/>
          <p14:tracePt t="116599" x="4718050" y="3549650"/>
          <p14:tracePt t="116614" x="4756150" y="3549650"/>
          <p14:tracePt t="116633" x="4800600" y="3549650"/>
          <p14:tracePt t="116649" x="4864100" y="3549650"/>
          <p14:tracePt t="116663" x="4902200" y="3549650"/>
          <p14:tracePt t="116681" x="4927600" y="3549650"/>
          <p14:tracePt t="116697" x="4972050" y="3549650"/>
          <p14:tracePt t="116714" x="5010150" y="3562350"/>
          <p14:tracePt t="116731" x="5041900" y="3581400"/>
          <p14:tracePt t="116749" x="5092700" y="3600450"/>
          <p14:tracePt t="116764" x="5143500" y="3625850"/>
          <p14:tracePt t="116781" x="5207000" y="3638550"/>
          <p14:tracePt t="116797" x="5289550" y="3676650"/>
          <p14:tracePt t="116815" x="5327650" y="3702050"/>
          <p14:tracePt t="116833" x="5365750" y="3721100"/>
          <p14:tracePt t="116849" x="5397500" y="3740150"/>
          <p14:tracePt t="116868" x="5435600" y="3771900"/>
          <p14:tracePt t="116882" x="5473700" y="3803650"/>
          <p14:tracePt t="116900" x="5492750" y="3816350"/>
          <p14:tracePt t="116917" x="5511800" y="3829050"/>
          <p14:tracePt t="116934" x="5524500" y="3835400"/>
          <p14:tracePt t="116949" x="5543550" y="3854450"/>
          <p14:tracePt t="116965" x="5556250" y="3873500"/>
          <p14:tracePt t="116984" x="5575300" y="3892550"/>
          <p14:tracePt t="116999" x="5581650" y="3898900"/>
          <p14:tracePt t="117017" x="5588000" y="3905250"/>
          <p14:tracePt t="117032" x="5594350" y="3911600"/>
          <p14:tracePt t="117049" x="5594350" y="3930650"/>
          <p14:tracePt t="117066" x="5594350" y="3975100"/>
          <p14:tracePt t="117083" x="5575300" y="4038600"/>
          <p14:tracePt t="117099" x="5562600" y="4095750"/>
          <p14:tracePt t="117115" x="5543550" y="4146550"/>
          <p14:tracePt t="117115" x="5530850" y="4191000"/>
          <p14:tracePt t="117134" x="5505450" y="4235450"/>
          <p14:tracePt t="117148" x="5492750" y="4273550"/>
          <p14:tracePt t="117167" x="5473700" y="4318000"/>
          <p14:tracePt t="117182" x="5461000" y="4337050"/>
          <p14:tracePt t="117199" x="5448300" y="4349750"/>
          <p14:tracePt t="117215" x="5429250" y="4368800"/>
          <p14:tracePt t="117232" x="5410200" y="4400550"/>
          <p14:tracePt t="117249" x="5391150" y="4425950"/>
          <p14:tracePt t="117265" x="5372100" y="4438650"/>
          <p14:tracePt t="117282" x="5359400" y="4445000"/>
          <p14:tracePt t="117298" x="5353050" y="4451350"/>
          <p14:tracePt t="117550" x="5346700" y="4451350"/>
          <p14:tracePt t="117697" x="5334000" y="4451350"/>
          <p14:tracePt t="117704" x="5295900" y="4457700"/>
          <p14:tracePt t="117715" x="5264150" y="4464050"/>
          <p14:tracePt t="117732" x="5213350" y="4483100"/>
          <p14:tracePt t="117749" x="5162550" y="4489450"/>
          <p14:tracePt t="117749" x="5143500" y="4495800"/>
          <p14:tracePt t="117768" x="5124450" y="4495800"/>
          <p14:tracePt t="117781" x="5086350" y="4495800"/>
          <p14:tracePt t="117800" x="5054600" y="4495800"/>
          <p14:tracePt t="117815" x="5022850" y="4495800"/>
          <p14:tracePt t="117832" x="5010150" y="4489450"/>
          <p14:tracePt t="117848" x="4991100" y="4476750"/>
          <p14:tracePt t="117866" x="4946650" y="4438650"/>
          <p14:tracePt t="117866" x="4921250" y="4419600"/>
          <p14:tracePt t="117883" x="4870450" y="4362450"/>
          <p14:tracePt t="117898" x="4832350" y="4337050"/>
          <p14:tracePt t="117917" x="4806950" y="4286250"/>
          <p14:tracePt t="117932" x="4781550" y="4235450"/>
          <p14:tracePt t="117951" x="4768850" y="4184650"/>
          <p14:tracePt t="117964" x="4756150" y="4114800"/>
          <p14:tracePt t="117982" x="4743450" y="4064000"/>
          <p14:tracePt t="117997" x="4737100" y="4019550"/>
          <p14:tracePt t="118014" x="4730750" y="3937000"/>
          <p14:tracePt t="118032" x="4730750" y="3892550"/>
          <p14:tracePt t="118048" x="4730750" y="3860800"/>
          <p14:tracePt t="118065" x="4730750" y="3803650"/>
          <p14:tracePt t="118081" x="4724400" y="3752850"/>
          <p14:tracePt t="118098" x="4724400" y="3714750"/>
          <p14:tracePt t="118114" x="4724400" y="3676650"/>
          <p14:tracePt t="118133" x="4724400" y="3657600"/>
          <p14:tracePt t="118148" x="4724400" y="3651250"/>
          <p14:tracePt t="118164" x="4724400" y="3644900"/>
          <p14:tracePt t="118182" x="4730750" y="3638550"/>
          <p14:tracePt t="118198" x="4749800" y="3625850"/>
          <p14:tracePt t="118215" x="4781550" y="3619500"/>
          <p14:tracePt t="118231" x="4826000" y="3606800"/>
          <p14:tracePt t="118264" x="4870450" y="3606800"/>
          <p14:tracePt t="118265" x="4921250" y="3600450"/>
          <p14:tracePt t="118283" x="4946650" y="3600450"/>
          <p14:tracePt t="118298" x="4978400" y="3600450"/>
          <p14:tracePt t="118314" x="4997450" y="3600450"/>
          <p14:tracePt t="118314" x="5003800" y="3600450"/>
          <p14:tracePt t="118364" x="5016500" y="3600450"/>
          <p14:tracePt t="118376" x="5054600" y="3600450"/>
          <p14:tracePt t="118398" x="5086350" y="3625850"/>
          <p14:tracePt t="118415" x="5118100" y="3644900"/>
          <p14:tracePt t="118415" x="5143500" y="3657600"/>
          <p14:tracePt t="118434" x="5175250" y="3683000"/>
          <p14:tracePt t="118449" x="5194300" y="3702050"/>
          <p14:tracePt t="118469" x="5213350" y="3721100"/>
          <p14:tracePt t="118483" x="5232400" y="3740150"/>
          <p14:tracePt t="118515" x="5251450" y="3752850"/>
          <p14:tracePt t="118517" x="5257800" y="3752850"/>
          <p14:tracePt t="118533" x="5257800" y="3759200"/>
          <p14:tracePt t="118550" x="5270500" y="3765550"/>
          <p14:tracePt t="118566" x="5276850" y="3778250"/>
          <p14:tracePt t="118584" x="5283200" y="3790950"/>
          <p14:tracePt t="118597" x="5283200" y="3822700"/>
          <p14:tracePt t="118614" x="5289550" y="3873500"/>
          <p14:tracePt t="118634" x="5289550" y="3937000"/>
          <p14:tracePt t="118652" x="5289550" y="3956050"/>
          <p14:tracePt t="118665" x="5289550" y="4000500"/>
          <p14:tracePt t="118680" x="5289550" y="4089400"/>
          <p14:tracePt t="118700" x="5283200" y="4121150"/>
          <p14:tracePt t="118714" x="5276850" y="4159250"/>
          <p14:tracePt t="118733" x="5276850" y="4171950"/>
          <p14:tracePt t="118748" x="5270500" y="4191000"/>
          <p14:tracePt t="118764" x="5270500" y="4216400"/>
          <p14:tracePt t="118782" x="5251450" y="4260850"/>
          <p14:tracePt t="118798" x="5238750" y="4292600"/>
          <p14:tracePt t="118816" x="5213350" y="4343400"/>
          <p14:tracePt t="118832" x="5200650" y="4368800"/>
          <p14:tracePt t="118850" x="5194300" y="4387850"/>
          <p14:tracePt t="118865" x="5181600" y="4406900"/>
          <p14:tracePt t="118883" x="5175250" y="4406900"/>
          <p14:tracePt t="118898" x="5168900" y="4413250"/>
          <p14:tracePt t="118916" x="5162550" y="4425950"/>
          <p14:tracePt t="118933" x="5149850" y="4425950"/>
          <p14:tracePt t="118949" x="5137150" y="4432300"/>
          <p14:tracePt t="118967" x="5124450" y="4432300"/>
          <p14:tracePt t="118982" x="5092700" y="4432300"/>
          <p14:tracePt t="119000" x="5067300" y="4432300"/>
          <p14:tracePt t="119015" x="5029200" y="4438650"/>
          <p14:tracePt t="119035" x="4997450" y="4438650"/>
          <p14:tracePt t="119048" x="4984750" y="4438650"/>
          <p14:tracePt t="119048" x="4972050" y="4438650"/>
          <p14:tracePt t="119069" x="4965700" y="4438650"/>
          <p14:tracePt t="119082" x="4953000" y="4438650"/>
          <p14:tracePt t="119098" x="4946650" y="4438650"/>
          <p14:tracePt t="119147" x="4933950" y="4438650"/>
          <p14:tracePt t="119148" x="4908550" y="4406900"/>
          <p14:tracePt t="119165" x="4889500" y="4400550"/>
          <p14:tracePt t="119182" x="4883150" y="4387850"/>
          <p14:tracePt t="119198" x="4870450" y="4356100"/>
          <p14:tracePt t="119198" x="4870450" y="4337050"/>
          <p14:tracePt t="119232" x="4857750" y="4292600"/>
          <p14:tracePt t="119233" x="4845050" y="4229100"/>
          <p14:tracePt t="119248" x="4826000" y="4152900"/>
          <p14:tracePt t="119266" x="4813300" y="4089400"/>
          <p14:tracePt t="119282" x="4806950" y="4057650"/>
          <p14:tracePt t="119300" x="4800600" y="4032250"/>
          <p14:tracePt t="119316" x="4800600" y="4000500"/>
          <p14:tracePt t="119316" x="4794250" y="3975100"/>
          <p14:tracePt t="119333" x="4794250" y="3943350"/>
          <p14:tracePt t="119348" x="4781550" y="3898900"/>
          <p14:tracePt t="119367" x="4781550" y="3867150"/>
          <p14:tracePt t="119382" x="4775200" y="3835400"/>
          <p14:tracePt t="119398" x="4775200" y="3829050"/>
          <p14:tracePt t="119416" x="4775200" y="3822700"/>
          <p14:tracePt t="119416" x="4775200" y="3816350"/>
          <p14:tracePt t="119474" x="4775200" y="3803650"/>
          <p14:tracePt t="119480" x="4775200" y="3790950"/>
          <p14:tracePt t="119500" x="4787900" y="3765550"/>
          <p14:tracePt t="119518" x="4813300" y="3746500"/>
          <p14:tracePt t="119535" x="4826000" y="3727450"/>
          <p14:tracePt t="119550" x="4851400" y="3721100"/>
          <p14:tracePt t="119568" x="4864100" y="3714750"/>
          <p14:tracePt t="119580" x="4889500" y="3708400"/>
          <p14:tracePt t="119599" x="4927600" y="3702050"/>
          <p14:tracePt t="119614" x="4959350" y="3695700"/>
          <p14:tracePt t="119631" x="4991100" y="3689350"/>
          <p14:tracePt t="119647" x="5010150" y="3689350"/>
          <p14:tracePt t="119663" x="5035550" y="3689350"/>
          <p14:tracePt t="119680" x="5060950" y="3689350"/>
          <p14:tracePt t="119696" x="5080000" y="3689350"/>
          <p14:tracePt t="119717" x="5111750" y="3683000"/>
          <p14:tracePt t="119731" x="5130800" y="3683000"/>
          <p14:tracePt t="119731" x="5143500" y="3683000"/>
          <p14:tracePt t="119752" x="5149850" y="3683000"/>
          <p14:tracePt t="119766" x="5162550" y="3683000"/>
          <p14:tracePt t="119782" x="5168900" y="3683000"/>
          <p14:tracePt t="119799" x="5175250" y="3689350"/>
          <p14:tracePt t="119816" x="5187950" y="3695700"/>
          <p14:tracePt t="119852" x="5200650" y="3708400"/>
          <p14:tracePt t="119867" x="5213350" y="3721100"/>
          <p14:tracePt t="119883" x="5226050" y="3733800"/>
          <p14:tracePt t="119884" x="5232400" y="3746500"/>
          <p14:tracePt t="119900" x="5245100" y="3778250"/>
          <p14:tracePt t="119915" x="5270500" y="3829050"/>
          <p14:tracePt t="119934" x="5270500" y="3860800"/>
          <p14:tracePt t="119948" x="5276850" y="3873500"/>
          <p14:tracePt t="119966" x="5283200" y="3943350"/>
          <p14:tracePt t="119982" x="5283200" y="4006850"/>
          <p14:tracePt t="119999" x="5289550" y="4057650"/>
          <p14:tracePt t="120016" x="5289550" y="4089400"/>
          <p14:tracePt t="120032" x="5295900" y="4159250"/>
          <p14:tracePt t="120053" x="5295900" y="4178300"/>
          <p14:tracePt t="120065" x="5295900" y="4229100"/>
          <p14:tracePt t="120084" x="5295900" y="4248150"/>
          <p14:tracePt t="120098" x="5295900" y="4286250"/>
          <p14:tracePt t="120118" x="5295900" y="4311650"/>
          <p14:tracePt t="120132" x="5295900" y="4337050"/>
          <p14:tracePt t="120149" x="5283200" y="4362450"/>
          <p14:tracePt t="120166" x="5276850" y="4381500"/>
          <p14:tracePt t="120181" x="5264150" y="4406900"/>
          <p14:tracePt t="120181" x="5264150" y="4413250"/>
          <p14:tracePt t="120205" x="5245100" y="4451350"/>
          <p14:tracePt t="120247" x="5238750" y="4470400"/>
          <p14:tracePt t="120249" x="5238750" y="4483100"/>
          <p14:tracePt t="120267" x="5232400" y="4489450"/>
          <p14:tracePt t="120299" x="5226050" y="4495800"/>
          <p14:tracePt t="120324" x="5207000" y="4495800"/>
          <p14:tracePt t="120333" x="5194300" y="4495800"/>
          <p14:tracePt t="120333" x="5162550" y="4514850"/>
          <p14:tracePt t="120349" x="5149850" y="4521200"/>
          <p14:tracePt t="120365" x="5143500" y="4521200"/>
          <p14:tracePt t="120383" x="5137150" y="4527550"/>
          <p14:tracePt t="120399" x="5130800" y="4527550"/>
          <p14:tracePt t="120572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</a:t>
            </a:r>
            <a:r>
              <a:rPr lang="en-US" altLang="zh-TW" sz="3500" dirty="0" smtClean="0"/>
              <a:t>High synchronization requirement</a:t>
            </a:r>
            <a:endParaRPr lang="en-US" sz="3500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131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/>
              <a:t>The next-generation synchronization architecture in 3GPP is moving towards integration with the IEEE 802.1 time-sensitive networking (TSN), which specifies strict synchronization requirements of 1ms cycle time with 0.999999 reliability and 1µs </a:t>
            </a:r>
            <a:r>
              <a:rPr lang="en-US" altLang="zh-TW" sz="2000" dirty="0" smtClean="0"/>
              <a:t>jitter.</a:t>
            </a:r>
            <a:endParaRPr lang="en-US" altLang="zh-TW" sz="1900" dirty="0" smtClean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8" name="音訊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12"/>
    </mc:Choice>
    <mc:Fallback xmlns="">
      <p:transition spd="slow" advTm="53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 Possible vulnerabilities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3476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100" dirty="0" smtClean="0"/>
              <a:t>If one can compromised URLLC UEs and leverage their priority, aggressive attack could be launched.</a:t>
            </a:r>
          </a:p>
          <a:p>
            <a:pPr>
              <a:lnSpc>
                <a:spcPct val="100000"/>
              </a:lnSpc>
            </a:pPr>
            <a:r>
              <a:rPr lang="en-US" altLang="zh-TW" sz="2100" b="1" dirty="0" smtClean="0"/>
              <a:t>Degradation on </a:t>
            </a:r>
            <a:r>
              <a:rPr lang="en-US" altLang="zh-TW" sz="2100" b="1" dirty="0" err="1" smtClean="0"/>
              <a:t>eMBB</a:t>
            </a:r>
            <a:endParaRPr lang="en-US" altLang="zh-TW" sz="2100" dirty="0"/>
          </a:p>
          <a:p>
            <a:pPr lvl="1">
              <a:lnSpc>
                <a:spcPct val="100000"/>
              </a:lnSpc>
            </a:pPr>
            <a:r>
              <a:rPr lang="en-US" altLang="zh-TW" sz="2000" u="sng" dirty="0" smtClean="0"/>
              <a:t>Waste of transmission</a:t>
            </a:r>
            <a:r>
              <a:rPr lang="en-US" altLang="zh-TW" sz="2000" dirty="0" smtClean="0"/>
              <a:t>: The </a:t>
            </a:r>
            <a:r>
              <a:rPr lang="en-US" altLang="zh-TW" sz="2000" dirty="0"/>
              <a:t>remaining resource within the slot after URLLC transmission left unused, </a:t>
            </a:r>
            <a:r>
              <a:rPr lang="en-US" altLang="zh-TW" sz="2000" dirty="0" smtClean="0"/>
              <a:t>and </a:t>
            </a:r>
            <a:r>
              <a:rPr lang="en-US" altLang="zh-TW" sz="2000" dirty="0"/>
              <a:t>the data already transmitted before the URLLC allocation has to be re-transmitted</a:t>
            </a:r>
            <a:r>
              <a:rPr lang="en-US" altLang="zh-TW" sz="2000" dirty="0" smtClean="0"/>
              <a:t>.</a:t>
            </a:r>
            <a:endParaRPr lang="en-US" altLang="zh-TW" sz="2000" dirty="0"/>
          </a:p>
          <a:p>
            <a:pPr lvl="1">
              <a:lnSpc>
                <a:spcPct val="100000"/>
              </a:lnSpc>
            </a:pPr>
            <a:r>
              <a:rPr lang="en-US" altLang="zh-TW" sz="2000" u="sng" dirty="0" smtClean="0"/>
              <a:t>Grouped cancellation</a:t>
            </a:r>
            <a:r>
              <a:rPr lang="en-US" altLang="zh-TW" sz="2000" dirty="0" smtClean="0"/>
              <a:t>: Multiple </a:t>
            </a:r>
            <a:r>
              <a:rPr lang="en-US" altLang="zh-TW" sz="2000" dirty="0" err="1"/>
              <a:t>eMBB</a:t>
            </a:r>
            <a:r>
              <a:rPr lang="en-US" altLang="zh-TW" sz="2000" dirty="0"/>
              <a:t> UEs may be cancelled simultaneously upon one URLLC request since it is common for URLLC UEs to occupy large amount of frequency </a:t>
            </a:r>
            <a:r>
              <a:rPr lang="en-US" altLang="zh-TW" sz="2000" dirty="0" smtClean="0"/>
              <a:t>resource.</a:t>
            </a:r>
            <a:endParaRPr lang="en-US" altLang="zh-TW" sz="1900" dirty="0" smtClean="0"/>
          </a:p>
          <a:p>
            <a:pPr>
              <a:lnSpc>
                <a:spcPct val="100000"/>
              </a:lnSpc>
            </a:pPr>
            <a:r>
              <a:rPr lang="en-US" altLang="zh-TW" sz="2100" b="1" dirty="0" smtClean="0"/>
              <a:t>Degradation on URLLC</a:t>
            </a:r>
            <a:endParaRPr lang="en-US" altLang="zh-TW" sz="2000" u="sng" dirty="0" smtClean="0"/>
          </a:p>
          <a:p>
            <a:pPr lvl="1">
              <a:lnSpc>
                <a:spcPct val="100000"/>
              </a:lnSpc>
            </a:pPr>
            <a:r>
              <a:rPr lang="en-US" altLang="zh-TW" sz="2000" u="sng" dirty="0" smtClean="0"/>
              <a:t>High synchronization</a:t>
            </a:r>
            <a:r>
              <a:rPr lang="en-US" altLang="zh-TW" sz="2000" dirty="0" smtClean="0"/>
              <a:t>: The compromised URLLC could synchronized with each other in symbol level to increase the latency of normal URLLC.</a:t>
            </a:r>
          </a:p>
          <a:p>
            <a:pPr marL="457200" indent="-457200" algn="just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74"/>
    </mc:Choice>
    <mc:Fallback xmlns="">
      <p:transition spd="slow" advTm="104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760" x="1174750" y="2222500"/>
          <p14:tracePt t="31045" x="1174750" y="2247900"/>
          <p14:tracePt t="31052" x="1168400" y="2266950"/>
          <p14:tracePt t="31061" x="1162050" y="2279650"/>
          <p14:tracePt t="31080" x="1155700" y="2298700"/>
          <p14:tracePt t="31094" x="1155700" y="2311400"/>
          <p14:tracePt t="31144" x="1149350" y="2317750"/>
          <p14:tracePt t="31168" x="1149350" y="2330450"/>
          <p14:tracePt t="31175" x="1149350" y="2349500"/>
          <p14:tracePt t="31193" x="1149350" y="2374900"/>
          <p14:tracePt t="31210" x="1149350" y="2406650"/>
          <p14:tracePt t="31229" x="1149350" y="2425700"/>
          <p14:tracePt t="31244" x="1143000" y="2451100"/>
          <p14:tracePt t="31262" x="1143000" y="2463800"/>
          <p14:tracePt t="31277" x="1143000" y="2476500"/>
          <p14:tracePt t="31296" x="1143000" y="2501900"/>
          <p14:tracePt t="31310" x="1143000" y="2508250"/>
          <p14:tracePt t="31329" x="1143000" y="2520950"/>
          <p14:tracePt t="31343" x="1143000" y="2533650"/>
          <p14:tracePt t="31360" x="1143000" y="2565400"/>
          <p14:tracePt t="31380" x="1143000" y="2578100"/>
          <p14:tracePt t="31393" x="1143000" y="2590800"/>
          <p14:tracePt t="31416" x="1143000" y="2597150"/>
          <p14:tracePt t="31430" x="1143000" y="2609850"/>
          <p14:tracePt t="31461" x="1149350" y="2616200"/>
          <p14:tracePt t="31462" x="1149350" y="2628900"/>
          <p14:tracePt t="31479" x="1155700" y="2647950"/>
          <p14:tracePt t="31511" x="1162050" y="2654300"/>
          <p14:tracePt t="31530" x="1168400" y="2660650"/>
          <p14:tracePt t="31564" x="1168400" y="2667000"/>
          <p14:tracePt t="31587" x="1168400" y="2673350"/>
          <p14:tracePt t="31591" x="1174750" y="2679700"/>
          <p14:tracePt t="31612" x="1181100" y="2679700"/>
          <p14:tracePt t="31649" x="1187450" y="2686050"/>
          <p14:tracePt t="31663" x="1200150" y="2692400"/>
          <p14:tracePt t="31689" x="1212850" y="2692400"/>
          <p14:tracePt t="31700" x="1231900" y="2698750"/>
          <p14:tracePt t="31710" x="1263650" y="2705100"/>
          <p14:tracePt t="31728" x="1289050" y="2717800"/>
          <p14:tracePt t="31746" x="1314450" y="2724150"/>
          <p14:tracePt t="31761" x="1346200" y="2724150"/>
          <p14:tracePt t="31779" x="1365250" y="2730500"/>
          <p14:tracePt t="31794" x="1397000" y="2736850"/>
          <p14:tracePt t="31794" x="1422400" y="2736850"/>
          <p14:tracePt t="31813" x="1441450" y="2736850"/>
          <p14:tracePt t="31828" x="1473200" y="2743200"/>
          <p14:tracePt t="31844" x="1492250" y="2749550"/>
          <p14:tracePt t="31862" x="1504950" y="2749550"/>
          <p14:tracePt t="31878" x="1524000" y="2755900"/>
          <p14:tracePt t="31895" x="1543050" y="2755900"/>
          <p14:tracePt t="31911" x="1568450" y="2762250"/>
          <p14:tracePt t="31911" x="1574800" y="2762250"/>
          <p14:tracePt t="31944" x="1593850" y="2768600"/>
          <p14:tracePt t="31945" x="1612900" y="2774950"/>
          <p14:tracePt t="31963" x="1638300" y="2774950"/>
          <p14:tracePt t="31978" x="1657350" y="2781300"/>
          <p14:tracePt t="31993" x="1695450" y="2787650"/>
          <p14:tracePt t="31993" x="1720850" y="2794000"/>
          <p14:tracePt t="32012" x="1752600" y="2800350"/>
          <p14:tracePt t="32028" x="1803400" y="2806700"/>
          <p14:tracePt t="32046" x="1841500" y="2806700"/>
          <p14:tracePt t="32061" x="1911350" y="2813050"/>
          <p14:tracePt t="32079" x="1955800" y="2813050"/>
          <p14:tracePt t="32094" x="2012950" y="2813050"/>
          <p14:tracePt t="32111" x="2076450" y="2813050"/>
          <p14:tracePt t="32128" x="2127250" y="2813050"/>
          <p14:tracePt t="32145" x="2146300" y="2813050"/>
          <p14:tracePt t="32162" x="2165350" y="2813050"/>
          <p14:tracePt t="32177" x="2184400" y="2813050"/>
          <p14:tracePt t="32195" x="2203450" y="2813050"/>
          <p14:tracePt t="32211" x="2222500" y="2813050"/>
          <p14:tracePt t="32228" x="2273300" y="2813050"/>
          <p14:tracePt t="32244" x="2336800" y="2813050"/>
          <p14:tracePt t="32261" x="2374900" y="2813050"/>
          <p14:tracePt t="32277" x="2425700" y="2813050"/>
          <p14:tracePt t="32294" x="2470150" y="2813050"/>
          <p14:tracePt t="32311" x="2533650" y="2813050"/>
          <p14:tracePt t="32328" x="2597150" y="2813050"/>
          <p14:tracePt t="32344" x="2654300" y="2813050"/>
          <p14:tracePt t="32361" x="2774950" y="2806700"/>
          <p14:tracePt t="32380" x="2851150" y="2806700"/>
          <p14:tracePt t="32394" x="2908300" y="2806700"/>
          <p14:tracePt t="32413" x="2965450" y="2806700"/>
          <p14:tracePt t="32428" x="3022600" y="2806700"/>
          <p14:tracePt t="32462" x="3086100" y="2806700"/>
          <p14:tracePt t="32467" x="3105150" y="2806700"/>
          <p14:tracePt t="32479" x="3117850" y="2806700"/>
          <p14:tracePt t="32495" x="3155950" y="2806700"/>
          <p14:tracePt t="32512" x="3187700" y="2800350"/>
          <p14:tracePt t="32531" x="3238500" y="2800350"/>
          <p14:tracePt t="32544" x="3295650" y="2794000"/>
          <p14:tracePt t="32544" x="3327400" y="2794000"/>
          <p14:tracePt t="32562" x="3365500" y="2781300"/>
          <p14:tracePt t="32577" x="3441700" y="2781300"/>
          <p14:tracePt t="32595" x="3486150" y="2774950"/>
          <p14:tracePt t="32615" x="3511550" y="2768600"/>
          <p14:tracePt t="32629" x="3536950" y="2768600"/>
          <p14:tracePt t="32647" x="3568700" y="2762250"/>
          <p14:tracePt t="32661" x="3606800" y="2762250"/>
          <p14:tracePt t="32681" x="3619500" y="2762250"/>
          <p14:tracePt t="32694" x="3638550" y="2762250"/>
          <p14:tracePt t="32726" x="3657600" y="2762250"/>
          <p14:tracePt t="32726" x="3663950" y="2762250"/>
          <p14:tracePt t="32743" x="3689350" y="2762250"/>
          <p14:tracePt t="32759" x="3695700" y="2762250"/>
          <p14:tracePt t="32777" x="3721100" y="2762250"/>
          <p14:tracePt t="32777" x="3733800" y="2749550"/>
          <p14:tracePt t="32797" x="3765550" y="2743200"/>
          <p14:tracePt t="32811" x="3797300" y="2736850"/>
          <p14:tracePt t="32829" x="3829050" y="2736850"/>
          <p14:tracePt t="32845" x="3848100" y="2736850"/>
          <p14:tracePt t="32862" x="3879850" y="2717800"/>
          <p14:tracePt t="32880" x="3905250" y="2711450"/>
          <p14:tracePt t="32880" x="3911600" y="2711450"/>
          <p14:tracePt t="33012" x="3924300" y="2705100"/>
          <p14:tracePt t="33036" x="3949700" y="2673350"/>
          <p14:tracePt t="33044" x="3981450" y="2635250"/>
          <p14:tracePt t="33061" x="4000500" y="2616200"/>
          <p14:tracePt t="33077" x="4019550" y="2597150"/>
          <p14:tracePt t="33094" x="4038600" y="2571750"/>
          <p14:tracePt t="33109" x="4044950" y="2565400"/>
          <p14:tracePt t="33129" x="4051300" y="2559050"/>
          <p14:tracePt t="33143" x="4051300" y="2552700"/>
          <p14:tracePt t="33161" x="4057650" y="2546350"/>
          <p14:tracePt t="33195" x="4064000" y="2540000"/>
          <p14:tracePt t="33222" x="4064000" y="2533650"/>
          <p14:tracePt t="33235" x="4070350" y="2527300"/>
          <p14:tracePt t="33260" x="4070350" y="2495550"/>
          <p14:tracePt t="33262" x="4070350" y="2476500"/>
          <p14:tracePt t="33279" x="4070350" y="2463800"/>
          <p14:tracePt t="33293" x="4070350" y="2457450"/>
          <p14:tracePt t="33311" x="4070350" y="2444750"/>
          <p14:tracePt t="33327" x="4070350" y="2432050"/>
          <p14:tracePt t="33344" x="4057650" y="2419350"/>
          <p14:tracePt t="33362" x="4051300" y="2413000"/>
          <p14:tracePt t="33377" x="4025900" y="2387600"/>
          <p14:tracePt t="33394" x="3994150" y="2362200"/>
          <p14:tracePt t="33412" x="3994150" y="2355850"/>
          <p14:tracePt t="33412" x="3987800" y="2355850"/>
          <p14:tracePt t="33446" x="3981450" y="2349500"/>
          <p14:tracePt t="33447" x="3956050" y="2324100"/>
          <p14:tracePt t="33465" x="3943350" y="2317750"/>
          <p14:tracePt t="33478" x="3930650" y="2305050"/>
          <p14:tracePt t="33494" x="3917950" y="2298700"/>
          <p14:tracePt t="33511" x="3905250" y="2292350"/>
          <p14:tracePt t="33526" x="3892550" y="2286000"/>
          <p14:tracePt t="33542" x="3879850" y="2279650"/>
          <p14:tracePt t="33559" x="3854450" y="2279650"/>
          <p14:tracePt t="33576" x="3822700" y="2273300"/>
          <p14:tracePt t="33596" x="3790950" y="2273300"/>
          <p14:tracePt t="33611" x="3721100" y="2273300"/>
          <p14:tracePt t="33626" x="3613150" y="2273300"/>
          <p14:tracePt t="33641" x="3498850" y="2279650"/>
          <p14:tracePt t="33658" x="3321050" y="2286000"/>
          <p14:tracePt t="33674" x="3143250" y="2298700"/>
          <p14:tracePt t="33692" x="2990850" y="2298700"/>
          <p14:tracePt t="33708" x="2825750" y="2298700"/>
          <p14:tracePt t="33708" x="2749550" y="2298700"/>
          <p14:tracePt t="33726" x="2616200" y="2298700"/>
          <p14:tracePt t="33742" x="2527300" y="2298700"/>
          <p14:tracePt t="33762" x="2444750" y="2292350"/>
          <p14:tracePt t="33777" x="2349500" y="2292350"/>
          <p14:tracePt t="33794" x="2273300" y="2292350"/>
          <p14:tracePt t="33813" x="2209800" y="2292350"/>
          <p14:tracePt t="33828" x="2108200" y="2292350"/>
          <p14:tracePt t="33845" x="2019300" y="2298700"/>
          <p14:tracePt t="33861" x="1955800" y="2305050"/>
          <p14:tracePt t="33861" x="1917700" y="2311400"/>
          <p14:tracePt t="33880" x="1898650" y="2311400"/>
          <p14:tracePt t="33894" x="1835150" y="2324100"/>
          <p14:tracePt t="33915" x="1803400" y="2330450"/>
          <p14:tracePt t="33928" x="1784350" y="2330450"/>
          <p14:tracePt t="33944" x="1778000" y="2336800"/>
          <p14:tracePt t="33960" x="1758950" y="2336800"/>
          <p14:tracePt t="34012" x="1739900" y="2343150"/>
          <p14:tracePt t="34012" x="1727200" y="2343150"/>
          <p14:tracePt t="34020" x="1670050" y="2355850"/>
          <p14:tracePt t="34042" x="1593850" y="2368550"/>
          <p14:tracePt t="34062" x="1524000" y="2374900"/>
          <p14:tracePt t="34077" x="1460500" y="2381250"/>
          <p14:tracePt t="34093" x="1422400" y="2381250"/>
          <p14:tracePt t="34110" x="1397000" y="2381250"/>
          <p14:tracePt t="34127" x="1365250" y="2381250"/>
          <p14:tracePt t="34191" x="1352550" y="2381250"/>
          <p14:tracePt t="34209" x="1346200" y="2381250"/>
          <p14:tracePt t="34211" x="1333500" y="2381250"/>
          <p14:tracePt t="34227" x="1320800" y="2387600"/>
          <p14:tracePt t="34246" x="1308100" y="2387600"/>
          <p14:tracePt t="34278" x="1301750" y="2387600"/>
          <p14:tracePt t="34344" x="1295400" y="2387600"/>
          <p14:tracePt t="34477" x="0" y="0"/>
        </p14:tracePtLst>
        <p14:tracePtLst>
          <p14:tracePt t="44111" x="965200" y="3073400"/>
          <p14:tracePt t="44250" x="965200" y="3079750"/>
          <p14:tracePt t="44268" x="971550" y="3079750"/>
          <p14:tracePt t="44312" x="971550" y="3111500"/>
          <p14:tracePt t="44313" x="971550" y="3124200"/>
          <p14:tracePt t="44326" x="971550" y="3143250"/>
          <p14:tracePt t="44342" x="971550" y="3181350"/>
          <p14:tracePt t="44342" x="971550" y="3200400"/>
          <p14:tracePt t="44361" x="971550" y="3225800"/>
          <p14:tracePt t="44376" x="971550" y="3244850"/>
          <p14:tracePt t="44395" x="971550" y="3251200"/>
          <p14:tracePt t="44412" x="971550" y="3270250"/>
          <p14:tracePt t="44426" x="971550" y="3314700"/>
          <p14:tracePt t="44460" x="971550" y="3340100"/>
          <p14:tracePt t="44462" x="971550" y="3371850"/>
          <p14:tracePt t="44478" x="977900" y="3378200"/>
          <p14:tracePt t="44493" x="977900" y="3390900"/>
          <p14:tracePt t="44511" x="984250" y="3403600"/>
          <p14:tracePt t="44526" x="990600" y="3422650"/>
          <p14:tracePt t="44543" x="996950" y="3435350"/>
          <p14:tracePt t="44558" x="1028700" y="3467100"/>
          <p14:tracePt t="44576" x="1041400" y="3486150"/>
          <p14:tracePt t="44598" x="1066800" y="3517900"/>
          <p14:tracePt t="44610" x="1085850" y="3536950"/>
          <p14:tracePt t="44628" x="1111250" y="3562350"/>
          <p14:tracePt t="44643" x="1155700" y="3619500"/>
          <p14:tracePt t="44661" x="1219200" y="3689350"/>
          <p14:tracePt t="44677" x="1257300" y="3733800"/>
          <p14:tracePt t="44696" x="1301750" y="3778250"/>
          <p14:tracePt t="44710" x="1333500" y="3816350"/>
          <p14:tracePt t="44726" x="1352550" y="3835400"/>
          <p14:tracePt t="44744" x="1377950" y="3848100"/>
          <p14:tracePt t="44759" x="1390650" y="3860800"/>
          <p14:tracePt t="44777" x="1403350" y="3867150"/>
          <p14:tracePt t="44791" x="1435100" y="3873500"/>
          <p14:tracePt t="44809" x="1460500" y="3879850"/>
          <p14:tracePt t="44826" x="1511300" y="3886200"/>
          <p14:tracePt t="44843" x="1581150" y="3892550"/>
          <p14:tracePt t="44859" x="1638300" y="3898900"/>
          <p14:tracePt t="44875" x="1720850" y="3905250"/>
          <p14:tracePt t="44892" x="1778000" y="3917950"/>
          <p14:tracePt t="44909" x="1873250" y="3917950"/>
          <p14:tracePt t="44926" x="1955800" y="3924300"/>
          <p14:tracePt t="44942" x="2000250" y="3924300"/>
          <p14:tracePt t="44960" x="2044700" y="3924300"/>
          <p14:tracePt t="44975" x="2089150" y="3924300"/>
          <p14:tracePt t="44975" x="2101850" y="3924300"/>
          <p14:tracePt t="44995" x="2120900" y="3924300"/>
          <p14:tracePt t="45008" x="2152650" y="3924300"/>
          <p14:tracePt t="45025" x="2241550" y="3924300"/>
          <p14:tracePt t="45043" x="2305050" y="3924300"/>
          <p14:tracePt t="45059" x="2381250" y="3924300"/>
          <p14:tracePt t="45076" x="2444750" y="3924300"/>
          <p14:tracePt t="45092" x="2520950" y="3924300"/>
          <p14:tracePt t="45092" x="2540000" y="3924300"/>
          <p14:tracePt t="45112" x="2616200" y="3924300"/>
          <p14:tracePt t="45126" x="2660650" y="3924300"/>
          <p14:tracePt t="45144" x="2711450" y="3924300"/>
          <p14:tracePt t="45159" x="2749550" y="3924300"/>
          <p14:tracePt t="45177" x="2787650" y="3924300"/>
          <p14:tracePt t="45192" x="2825750" y="3924300"/>
          <p14:tracePt t="45209" x="2857500" y="3924300"/>
          <p14:tracePt t="45209" x="2870200" y="3924300"/>
          <p14:tracePt t="45242" x="2914650" y="3924300"/>
          <p14:tracePt t="45243" x="2946400" y="3924300"/>
          <p14:tracePt t="45261" x="2978150" y="3924300"/>
          <p14:tracePt t="45277" x="3028950" y="3917950"/>
          <p14:tracePt t="45293" x="3054350" y="3917950"/>
          <p14:tracePt t="45310" x="3086100" y="3917950"/>
          <p14:tracePt t="45325" x="3162300" y="3917950"/>
          <p14:tracePt t="45344" x="3187700" y="3917950"/>
          <p14:tracePt t="45358" x="3232150" y="3917950"/>
          <p14:tracePt t="45376" x="3263900" y="3917950"/>
          <p14:tracePt t="45393" x="3295650" y="3917950"/>
          <p14:tracePt t="45393" x="3327400" y="3905250"/>
          <p14:tracePt t="45414" x="3346450" y="3905250"/>
          <p14:tracePt t="45427" x="3454400" y="3892550"/>
          <p14:tracePt t="45447" x="3498850" y="3873500"/>
          <p14:tracePt t="45459" x="3619500" y="3860800"/>
          <p14:tracePt t="45492" x="3689350" y="3835400"/>
          <p14:tracePt t="45493" x="3752850" y="3816350"/>
          <p14:tracePt t="45509" x="3822700" y="3797300"/>
          <p14:tracePt t="45509" x="3848100" y="3790950"/>
          <p14:tracePt t="45530" x="3867150" y="3771900"/>
          <p14:tracePt t="45542" x="3949700" y="3746500"/>
          <p14:tracePt t="45561" x="3981450" y="3727450"/>
          <p14:tracePt t="45575" x="4076700" y="3676650"/>
          <p14:tracePt t="45575" x="4114800" y="3651250"/>
          <p14:tracePt t="45600" x="4133850" y="3638550"/>
          <p14:tracePt t="45610" x="4222750" y="3575050"/>
          <p14:tracePt t="45628" x="4267200" y="3549650"/>
          <p14:tracePt t="45645" x="4362450" y="3467100"/>
          <p14:tracePt t="45661" x="4387850" y="3435350"/>
          <p14:tracePt t="45661" x="4394200" y="3429000"/>
          <p14:tracePt t="45678" x="4425950" y="3378200"/>
          <p14:tracePt t="45693" x="4445000" y="3346450"/>
          <p14:tracePt t="45709" x="4457700" y="3314700"/>
          <p14:tracePt t="45724" x="4476750" y="3251200"/>
          <p14:tracePt t="45742" x="4476750" y="3219450"/>
          <p14:tracePt t="45757" x="4476750" y="3200400"/>
          <p14:tracePt t="45774" x="4476750" y="3187700"/>
          <p14:tracePt t="45791" x="4464050" y="3162300"/>
          <p14:tracePt t="45809" x="4438650" y="3136900"/>
          <p14:tracePt t="45827" x="4413250" y="3111500"/>
          <p14:tracePt t="45842" x="4375150" y="3073400"/>
          <p14:tracePt t="45861" x="4362450" y="3060700"/>
          <p14:tracePt t="45876" x="4337050" y="3041650"/>
          <p14:tracePt t="45893" x="4292600" y="3003550"/>
          <p14:tracePt t="45909" x="4254500" y="2978150"/>
          <p14:tracePt t="45926" x="4210050" y="2959100"/>
          <p14:tracePt t="45942" x="4171950" y="2946400"/>
          <p14:tracePt t="45958" x="4140200" y="2940050"/>
          <p14:tracePt t="45975" x="4089400" y="2921000"/>
          <p14:tracePt t="45992" x="3981450" y="2908300"/>
          <p14:tracePt t="45992" x="3892550" y="2895600"/>
          <p14:tracePt t="46010" x="3752850" y="2876550"/>
          <p14:tracePt t="46025" x="3568700" y="2857500"/>
          <p14:tracePt t="46043" x="3390900" y="2844800"/>
          <p14:tracePt t="46059" x="3225800" y="2825750"/>
          <p14:tracePt t="46076" x="3079750" y="2819400"/>
          <p14:tracePt t="46092" x="2978150" y="2806700"/>
          <p14:tracePt t="46108" x="2895600" y="2800350"/>
          <p14:tracePt t="46127" x="2857500" y="2800350"/>
          <p14:tracePt t="46142" x="2825750" y="2800350"/>
          <p14:tracePt t="46161" x="2794000" y="2800350"/>
          <p14:tracePt t="46175" x="2698750" y="2813050"/>
          <p14:tracePt t="46193" x="2565400" y="2851150"/>
          <p14:tracePt t="46208" x="2413000" y="2876550"/>
          <p14:tracePt t="46208" x="2330450" y="2889250"/>
          <p14:tracePt t="46242" x="2139950" y="2921000"/>
          <p14:tracePt t="46259" x="1968500" y="2940050"/>
          <p14:tracePt t="46261" x="1841500" y="2959100"/>
          <p14:tracePt t="46277" x="1778000" y="2959100"/>
          <p14:tracePt t="46292" x="1739900" y="2965450"/>
          <p14:tracePt t="46311" x="1714500" y="2965450"/>
          <p14:tracePt t="46326" x="1708150" y="2965450"/>
          <p14:tracePt t="46366" x="1701800" y="2965450"/>
          <p14:tracePt t="46368" x="1695450" y="2971800"/>
          <p14:tracePt t="46393" x="1631950" y="2990850"/>
          <p14:tracePt t="46409" x="1562100" y="3003550"/>
          <p14:tracePt t="46427" x="1479550" y="3016250"/>
          <p14:tracePt t="46443" x="1397000" y="3041650"/>
          <p14:tracePt t="46464" x="1358900" y="3048000"/>
          <p14:tracePt t="46476" x="1339850" y="3054350"/>
          <p14:tracePt t="46494" x="1320800" y="3060700"/>
          <p14:tracePt t="46509" x="1308100" y="3067050"/>
          <p14:tracePt t="46527" x="1289050" y="3079750"/>
          <p14:tracePt t="46541" x="1282700" y="3086100"/>
          <p14:tracePt t="46557" x="1257300" y="3098800"/>
          <p14:tracePt t="46574" x="1231900" y="3111500"/>
          <p14:tracePt t="46592" x="1193800" y="3130550"/>
          <p14:tracePt t="46609" x="1174750" y="3149600"/>
          <p14:tracePt t="46625" x="1136650" y="3175000"/>
          <p14:tracePt t="46643" x="1079500" y="3200400"/>
          <p14:tracePt t="46658" x="1041400" y="3238500"/>
          <p14:tracePt t="46676" x="1003300" y="3257550"/>
          <p14:tracePt t="46692" x="977900" y="3282950"/>
          <p14:tracePt t="46707" x="965200" y="3302000"/>
          <p14:tracePt t="46746" x="965200" y="3308350"/>
          <p14:tracePt t="46871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50AAB6B-67FD-42E7-BA3E-4B9CA233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04" y="144991"/>
            <a:ext cx="8177051" cy="849055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smtClean="0"/>
              <a:t>   Attack scenario</a:t>
            </a:r>
            <a:endParaRPr lang="en-US" dirty="0">
              <a:solidFill>
                <a:srgbClr val="EF6C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EF8AA9F-5C69-4658-8834-EF85803F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24" y="1114773"/>
            <a:ext cx="8250148" cy="53476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dirty="0" smtClean="0"/>
              <a:t>A </a:t>
            </a:r>
            <a:r>
              <a:rPr lang="en-US" altLang="zh-TW" sz="2000" dirty="0" err="1" smtClean="0"/>
              <a:t>gNB</a:t>
            </a:r>
            <a:endParaRPr lang="en-US" altLang="zh-TW" sz="2000" dirty="0"/>
          </a:p>
          <a:p>
            <a:pPr>
              <a:lnSpc>
                <a:spcPct val="100000"/>
              </a:lnSpc>
            </a:pPr>
            <a:r>
              <a:rPr lang="en-US" altLang="zh-TW" sz="2000" dirty="0" smtClean="0"/>
              <a:t>A </a:t>
            </a:r>
            <a:r>
              <a:rPr lang="en-US" altLang="zh-TW" sz="2000" dirty="0"/>
              <a:t>set of UEs (</a:t>
            </a:r>
            <a:r>
              <a:rPr lang="en-US" altLang="zh-TW" sz="2000" dirty="0" err="1"/>
              <a:t>eMBB</a:t>
            </a:r>
            <a:r>
              <a:rPr lang="en-US" altLang="zh-TW" sz="2000" dirty="0"/>
              <a:t> and URLLC) in the serving area of the </a:t>
            </a:r>
            <a:r>
              <a:rPr lang="en-US" altLang="zh-TW" sz="2000" dirty="0" err="1" smtClean="0"/>
              <a:t>gNB</a:t>
            </a:r>
            <a:r>
              <a:rPr lang="en-US" altLang="zh-TW" sz="20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altLang="zh-TW" sz="2000" dirty="0" smtClean="0"/>
              <a:t>A </a:t>
            </a:r>
            <a:r>
              <a:rPr lang="en-US" altLang="zh-TW" sz="2000" dirty="0"/>
              <a:t>subset of URLLC UEs are compromised and controlled by an attacker</a:t>
            </a:r>
            <a:r>
              <a:rPr lang="en-US" altLang="zh-TW" sz="2000" dirty="0" smtClean="0"/>
              <a:t>.</a:t>
            </a:r>
            <a:endParaRPr lang="en-US" sz="1900" dirty="0" smtClean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143218-D3D6-49D3-B818-3803A0DE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 1, 2020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3" t="23912" r="9636" b="22984"/>
          <a:stretch/>
        </p:blipFill>
        <p:spPr>
          <a:xfrm>
            <a:off x="1337849" y="2845939"/>
            <a:ext cx="6737857" cy="3298004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19"/>
    </mc:Choice>
    <mc:Fallback>
      <p:transition spd="slow" advTm="22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Verdana"/>
        <a:ea typeface="新細明體"/>
        <a:cs typeface=""/>
      </a:majorFont>
      <a:minorFont>
        <a:latin typeface="Segoe UI"/>
        <a:ea typeface="新細明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6811</TotalTime>
  <Words>1222</Words>
  <Application>Microsoft Office PowerPoint</Application>
  <PresentationFormat>如螢幕大小 (4:3)</PresentationFormat>
  <Paragraphs>150</Paragraphs>
  <Slides>19</Slides>
  <Notes>17</Notes>
  <HiddenSlides>0</HiddenSlides>
  <MMClips>19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0" baseType="lpstr">
      <vt:lpstr>Office 佈景主題</vt:lpstr>
      <vt:lpstr>A Study on a New Type of DDoS Attack Against 5G Ultra-Reliable and Low-Latency Communications</vt:lpstr>
      <vt:lpstr>   Summary</vt:lpstr>
      <vt:lpstr>   New DDoS attack against URLLC</vt:lpstr>
      <vt:lpstr>  The two enablers</vt:lpstr>
      <vt:lpstr>   eMBB/URLLC coexistence</vt:lpstr>
      <vt:lpstr>   Cancellation Mechanism</vt:lpstr>
      <vt:lpstr>  High synchronization requirement</vt:lpstr>
      <vt:lpstr>   Possible vulnerabilities</vt:lpstr>
      <vt:lpstr>   Attack scenario</vt:lpstr>
      <vt:lpstr>   Synchronized attack model</vt:lpstr>
      <vt:lpstr>   Synchronized attack model</vt:lpstr>
      <vt:lpstr>   URLLC reliability as a target</vt:lpstr>
      <vt:lpstr>   eMBB throughput as a target</vt:lpstr>
      <vt:lpstr>   Simulation</vt:lpstr>
      <vt:lpstr>   Simulation</vt:lpstr>
      <vt:lpstr>   Result</vt:lpstr>
      <vt:lpstr>   Result</vt:lpstr>
      <vt:lpstr>   Result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綻綸 張</dc:creator>
  <cp:lastModifiedBy>user</cp:lastModifiedBy>
  <cp:revision>299</cp:revision>
  <dcterms:created xsi:type="dcterms:W3CDTF">2019-08-22T19:21:58Z</dcterms:created>
  <dcterms:modified xsi:type="dcterms:W3CDTF">2020-05-31T08:28:54Z</dcterms:modified>
</cp:coreProperties>
</file>